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61" r:id="rId5"/>
    <p:sldId id="262" r:id="rId6"/>
  </p:sldIdLst>
  <p:sldSz cx="15544800" cy="10058400"/>
  <p:notesSz cx="15544800" cy="10058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A2AE"/>
    <a:srgbClr val="9DA0A3"/>
    <a:srgbClr val="F36C3E"/>
    <a:srgbClr val="F8A37F"/>
    <a:srgbClr val="5CBEC8"/>
    <a:srgbClr val="82B8A3"/>
    <a:srgbClr val="1B9778"/>
    <a:srgbClr val="4C4D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CAC822-ECFE-A354-98F5-DCFB55573EB0}" v="4806" dt="2024-07-21T19:42:46.949"/>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1176" y="7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well, Shannon" userId="9c93564e-19dc-4df0-a17b-f6e78e0b057d" providerId="ADAL" clId="{9C3EACA5-69B2-47B1-B815-2A5754D4F1EC}"/>
    <pc:docChg chg="modSld">
      <pc:chgData name="Howell, Shannon" userId="9c93564e-19dc-4df0-a17b-f6e78e0b057d" providerId="ADAL" clId="{9C3EACA5-69B2-47B1-B815-2A5754D4F1EC}" dt="2024-02-29T16:25:14.156" v="0" actId="20577"/>
      <pc:docMkLst>
        <pc:docMk/>
      </pc:docMkLst>
      <pc:sldChg chg="modSp mod">
        <pc:chgData name="Howell, Shannon" userId="9c93564e-19dc-4df0-a17b-f6e78e0b057d" providerId="ADAL" clId="{9C3EACA5-69B2-47B1-B815-2A5754D4F1EC}" dt="2024-02-29T16:25:14.156" v="0" actId="20577"/>
        <pc:sldMkLst>
          <pc:docMk/>
          <pc:sldMk cId="3046901037" sldId="262"/>
        </pc:sldMkLst>
        <pc:spChg chg="mod">
          <ac:chgData name="Howell, Shannon" userId="9c93564e-19dc-4df0-a17b-f6e78e0b057d" providerId="ADAL" clId="{9C3EACA5-69B2-47B1-B815-2A5754D4F1EC}" dt="2024-02-29T16:25:14.156" v="0" actId="20577"/>
          <ac:spMkLst>
            <pc:docMk/>
            <pc:sldMk cId="3046901037" sldId="262"/>
            <ac:spMk id="33" creationId="{E4635971-3166-0BFC-DF7B-1077CAE947B5}"/>
          </ac:spMkLst>
        </pc:spChg>
      </pc:sldChg>
    </pc:docChg>
  </pc:docChgLst>
  <pc:docChgLst>
    <pc:chgData name="Lohmann, Ashley" userId="S::ashley.lohmann@vacationclub.com::3949cdd5-b973-4ce5-9035-f1ac7829af2e" providerId="AD" clId="Web-{6A43B9E0-17B9-2FFB-E1CA-A8C0D329979A}"/>
    <pc:docChg chg="modSld">
      <pc:chgData name="Lohmann, Ashley" userId="S::ashley.lohmann@vacationclub.com::3949cdd5-b973-4ce5-9035-f1ac7829af2e" providerId="AD" clId="Web-{6A43B9E0-17B9-2FFB-E1CA-A8C0D329979A}" dt="2024-02-04T00:15:24.380" v="688" actId="20577"/>
      <pc:docMkLst>
        <pc:docMk/>
      </pc:docMkLst>
      <pc:sldChg chg="modSp">
        <pc:chgData name="Lohmann, Ashley" userId="S::ashley.lohmann@vacationclub.com::3949cdd5-b973-4ce5-9035-f1ac7829af2e" providerId="AD" clId="Web-{6A43B9E0-17B9-2FFB-E1CA-A8C0D329979A}" dt="2024-02-04T00:15:24.380" v="688" actId="20577"/>
        <pc:sldMkLst>
          <pc:docMk/>
          <pc:sldMk cId="3046901037" sldId="262"/>
        </pc:sldMkLst>
        <pc:spChg chg="mod">
          <ac:chgData name="Lohmann, Ashley" userId="S::ashley.lohmann@vacationclub.com::3949cdd5-b973-4ce5-9035-f1ac7829af2e" providerId="AD" clId="Web-{6A43B9E0-17B9-2FFB-E1CA-A8C0D329979A}" dt="2024-02-04T00:07:57.198" v="468" actId="20577"/>
          <ac:spMkLst>
            <pc:docMk/>
            <pc:sldMk cId="3046901037" sldId="262"/>
            <ac:spMk id="27" creationId="{8E0532D0-AB12-0056-22DA-EFBAA41BEC89}"/>
          </ac:spMkLst>
        </pc:spChg>
        <pc:spChg chg="mod">
          <ac:chgData name="Lohmann, Ashley" userId="S::ashley.lohmann@vacationclub.com::3949cdd5-b973-4ce5-9035-f1ac7829af2e" providerId="AD" clId="Web-{6A43B9E0-17B9-2FFB-E1CA-A8C0D329979A}" dt="2024-02-04T00:14:34.925" v="674" actId="20577"/>
          <ac:spMkLst>
            <pc:docMk/>
            <pc:sldMk cId="3046901037" sldId="262"/>
            <ac:spMk id="32" creationId="{8DEC5377-0680-521D-CC98-56C5BA5C1F52}"/>
          </ac:spMkLst>
        </pc:spChg>
        <pc:spChg chg="mod">
          <ac:chgData name="Lohmann, Ashley" userId="S::ashley.lohmann@vacationclub.com::3949cdd5-b973-4ce5-9035-f1ac7829af2e" providerId="AD" clId="Web-{6A43B9E0-17B9-2FFB-E1CA-A8C0D329979A}" dt="2024-02-04T00:04:11.160" v="222" actId="20577"/>
          <ac:spMkLst>
            <pc:docMk/>
            <pc:sldMk cId="3046901037" sldId="262"/>
            <ac:spMk id="33" creationId="{E4635971-3166-0BFC-DF7B-1077CAE947B5}"/>
          </ac:spMkLst>
        </pc:spChg>
        <pc:spChg chg="mod">
          <ac:chgData name="Lohmann, Ashley" userId="S::ashley.lohmann@vacationclub.com::3949cdd5-b973-4ce5-9035-f1ac7829af2e" providerId="AD" clId="Web-{6A43B9E0-17B9-2FFB-E1CA-A8C0D329979A}" dt="2024-02-04T00:15:24.380" v="688" actId="20577"/>
          <ac:spMkLst>
            <pc:docMk/>
            <pc:sldMk cId="3046901037" sldId="262"/>
            <ac:spMk id="35" creationId="{FB76D9A5-3CCA-CEDD-8F48-E270128858DC}"/>
          </ac:spMkLst>
        </pc:spChg>
        <pc:spChg chg="mod">
          <ac:chgData name="Lohmann, Ashley" userId="S::ashley.lohmann@vacationclub.com::3949cdd5-b973-4ce5-9035-f1ac7829af2e" providerId="AD" clId="Web-{6A43B9E0-17B9-2FFB-E1CA-A8C0D329979A}" dt="2024-02-04T00:11:17.311" v="570" actId="20577"/>
          <ac:spMkLst>
            <pc:docMk/>
            <pc:sldMk cId="3046901037" sldId="262"/>
            <ac:spMk id="36" creationId="{7FC72914-BA87-396B-97FF-96BB0CF19CA9}"/>
          </ac:spMkLst>
        </pc:spChg>
        <pc:spChg chg="mod">
          <ac:chgData name="Lohmann, Ashley" userId="S::ashley.lohmann@vacationclub.com::3949cdd5-b973-4ce5-9035-f1ac7829af2e" providerId="AD" clId="Web-{6A43B9E0-17B9-2FFB-E1CA-A8C0D329979A}" dt="2024-02-04T00:14:02.159" v="672" actId="20577"/>
          <ac:spMkLst>
            <pc:docMk/>
            <pc:sldMk cId="3046901037" sldId="262"/>
            <ac:spMk id="40" creationId="{86E6A4FD-B4BE-CC46-C51A-F05AB0F53BBF}"/>
          </ac:spMkLst>
        </pc:spChg>
      </pc:sldChg>
    </pc:docChg>
  </pc:docChgLst>
  <pc:docChgLst>
    <pc:chgData name="Lohmann, Ashley" userId="S::ashley.lohmann@vacationclub.com::3949cdd5-b973-4ce5-9035-f1ac7829af2e" providerId="AD" clId="Web-{CB786715-8F0F-CA86-FF50-89E151A28174}"/>
    <pc:docChg chg="modSld">
      <pc:chgData name="Lohmann, Ashley" userId="S::ashley.lohmann@vacationclub.com::3949cdd5-b973-4ce5-9035-f1ac7829af2e" providerId="AD" clId="Web-{CB786715-8F0F-CA86-FF50-89E151A28174}" dt="2024-04-06T20:17:35.049" v="41" actId="20577"/>
      <pc:docMkLst>
        <pc:docMk/>
      </pc:docMkLst>
      <pc:sldChg chg="modSp">
        <pc:chgData name="Lohmann, Ashley" userId="S::ashley.lohmann@vacationclub.com::3949cdd5-b973-4ce5-9035-f1ac7829af2e" providerId="AD" clId="Web-{CB786715-8F0F-CA86-FF50-89E151A28174}" dt="2024-04-06T20:08:01.134" v="25" actId="20577"/>
        <pc:sldMkLst>
          <pc:docMk/>
          <pc:sldMk cId="4233291322" sldId="261"/>
        </pc:sldMkLst>
        <pc:spChg chg="mod">
          <ac:chgData name="Lohmann, Ashley" userId="S::ashley.lohmann@vacationclub.com::3949cdd5-b973-4ce5-9035-f1ac7829af2e" providerId="AD" clId="Web-{CB786715-8F0F-CA86-FF50-89E151A28174}" dt="2024-04-06T20:08:01.134" v="25" actId="20577"/>
          <ac:spMkLst>
            <pc:docMk/>
            <pc:sldMk cId="4233291322" sldId="261"/>
            <ac:spMk id="13" creationId="{3A7F1487-A573-4255-0CB5-D7C9F3A9607F}"/>
          </ac:spMkLst>
        </pc:spChg>
        <pc:spChg chg="mod">
          <ac:chgData name="Lohmann, Ashley" userId="S::ashley.lohmann@vacationclub.com::3949cdd5-b973-4ce5-9035-f1ac7829af2e" providerId="AD" clId="Web-{CB786715-8F0F-CA86-FF50-89E151A28174}" dt="2024-04-06T20:07:28.665" v="21" actId="20577"/>
          <ac:spMkLst>
            <pc:docMk/>
            <pc:sldMk cId="4233291322" sldId="261"/>
            <ac:spMk id="15" creationId="{68EF58AF-3DC8-AFAA-4E3A-9947EAE648BA}"/>
          </ac:spMkLst>
        </pc:spChg>
        <pc:spChg chg="mod">
          <ac:chgData name="Lohmann, Ashley" userId="S::ashley.lohmann@vacationclub.com::3949cdd5-b973-4ce5-9035-f1ac7829af2e" providerId="AD" clId="Web-{CB786715-8F0F-CA86-FF50-89E151A28174}" dt="2024-04-06T20:07:41.853" v="24" actId="20577"/>
          <ac:spMkLst>
            <pc:docMk/>
            <pc:sldMk cId="4233291322" sldId="261"/>
            <ac:spMk id="16" creationId="{1202B1F9-3976-0066-AC79-CF41B0065AED}"/>
          </ac:spMkLst>
        </pc:spChg>
      </pc:sldChg>
      <pc:sldChg chg="modSp">
        <pc:chgData name="Lohmann, Ashley" userId="S::ashley.lohmann@vacationclub.com::3949cdd5-b973-4ce5-9035-f1ac7829af2e" providerId="AD" clId="Web-{CB786715-8F0F-CA86-FF50-89E151A28174}" dt="2024-04-06T20:17:35.049" v="41" actId="20577"/>
        <pc:sldMkLst>
          <pc:docMk/>
          <pc:sldMk cId="3046901037" sldId="262"/>
        </pc:sldMkLst>
        <pc:spChg chg="mod">
          <ac:chgData name="Lohmann, Ashley" userId="S::ashley.lohmann@vacationclub.com::3949cdd5-b973-4ce5-9035-f1ac7829af2e" providerId="AD" clId="Web-{CB786715-8F0F-CA86-FF50-89E151A28174}" dt="2024-04-06T20:05:31.773" v="2" actId="20577"/>
          <ac:spMkLst>
            <pc:docMk/>
            <pc:sldMk cId="3046901037" sldId="262"/>
            <ac:spMk id="27" creationId="{8E0532D0-AB12-0056-22DA-EFBAA41BEC89}"/>
          </ac:spMkLst>
        </pc:spChg>
        <pc:spChg chg="mod">
          <ac:chgData name="Lohmann, Ashley" userId="S::ashley.lohmann@vacationclub.com::3949cdd5-b973-4ce5-9035-f1ac7829af2e" providerId="AD" clId="Web-{CB786715-8F0F-CA86-FF50-89E151A28174}" dt="2024-04-06T20:05:37.460" v="3" actId="20577"/>
          <ac:spMkLst>
            <pc:docMk/>
            <pc:sldMk cId="3046901037" sldId="262"/>
            <ac:spMk id="29" creationId="{3782E587-558F-759E-6196-BE8FE3A174AD}"/>
          </ac:spMkLst>
        </pc:spChg>
        <pc:spChg chg="mod">
          <ac:chgData name="Lohmann, Ashley" userId="S::ashley.lohmann@vacationclub.com::3949cdd5-b973-4ce5-9035-f1ac7829af2e" providerId="AD" clId="Web-{CB786715-8F0F-CA86-FF50-89E151A28174}" dt="2024-04-06T20:06:36.055" v="13" actId="20577"/>
          <ac:spMkLst>
            <pc:docMk/>
            <pc:sldMk cId="3046901037" sldId="262"/>
            <ac:spMk id="32" creationId="{8DEC5377-0680-521D-CC98-56C5BA5C1F52}"/>
          </ac:spMkLst>
        </pc:spChg>
        <pc:spChg chg="mod">
          <ac:chgData name="Lohmann, Ashley" userId="S::ashley.lohmann@vacationclub.com::3949cdd5-b973-4ce5-9035-f1ac7829af2e" providerId="AD" clId="Web-{CB786715-8F0F-CA86-FF50-89E151A28174}" dt="2024-04-06T20:07:10.102" v="16" actId="20577"/>
          <ac:spMkLst>
            <pc:docMk/>
            <pc:sldMk cId="3046901037" sldId="262"/>
            <ac:spMk id="33" creationId="{E4635971-3166-0BFC-DF7B-1077CAE947B5}"/>
          </ac:spMkLst>
        </pc:spChg>
        <pc:spChg chg="mod">
          <ac:chgData name="Lohmann, Ashley" userId="S::ashley.lohmann@vacationclub.com::3949cdd5-b973-4ce5-9035-f1ac7829af2e" providerId="AD" clId="Web-{CB786715-8F0F-CA86-FF50-89E151A28174}" dt="2024-04-06T20:06:57.508" v="15" actId="20577"/>
          <ac:spMkLst>
            <pc:docMk/>
            <pc:sldMk cId="3046901037" sldId="262"/>
            <ac:spMk id="35" creationId="{FB76D9A5-3CCA-CEDD-8F48-E270128858DC}"/>
          </ac:spMkLst>
        </pc:spChg>
        <pc:spChg chg="mod">
          <ac:chgData name="Lohmann, Ashley" userId="S::ashley.lohmann@vacationclub.com::3949cdd5-b973-4ce5-9035-f1ac7829af2e" providerId="AD" clId="Web-{CB786715-8F0F-CA86-FF50-89E151A28174}" dt="2024-04-06T20:17:35.049" v="41" actId="20577"/>
          <ac:spMkLst>
            <pc:docMk/>
            <pc:sldMk cId="3046901037" sldId="262"/>
            <ac:spMk id="36" creationId="{7FC72914-BA87-396B-97FF-96BB0CF19CA9}"/>
          </ac:spMkLst>
        </pc:spChg>
        <pc:spChg chg="mod">
          <ac:chgData name="Lohmann, Ashley" userId="S::ashley.lohmann@vacationclub.com::3949cdd5-b973-4ce5-9035-f1ac7829af2e" providerId="AD" clId="Web-{CB786715-8F0F-CA86-FF50-89E151A28174}" dt="2024-04-06T20:06:12.211" v="9" actId="20577"/>
          <ac:spMkLst>
            <pc:docMk/>
            <pc:sldMk cId="3046901037" sldId="262"/>
            <ac:spMk id="40" creationId="{86E6A4FD-B4BE-CC46-C51A-F05AB0F53BBF}"/>
          </ac:spMkLst>
        </pc:spChg>
        <pc:spChg chg="mod">
          <ac:chgData name="Lohmann, Ashley" userId="S::ashley.lohmann@vacationclub.com::3949cdd5-b973-4ce5-9035-f1ac7829af2e" providerId="AD" clId="Web-{CB786715-8F0F-CA86-FF50-89E151A28174}" dt="2024-04-06T20:08:30.681" v="26" actId="20577"/>
          <ac:spMkLst>
            <pc:docMk/>
            <pc:sldMk cId="3046901037" sldId="262"/>
            <ac:spMk id="61" creationId="{135E6A32-1517-2860-923F-6C5FC7C5DA30}"/>
          </ac:spMkLst>
        </pc:spChg>
        <pc:spChg chg="mod">
          <ac:chgData name="Lohmann, Ashley" userId="S::ashley.lohmann@vacationclub.com::3949cdd5-b973-4ce5-9035-f1ac7829af2e" providerId="AD" clId="Web-{CB786715-8F0F-CA86-FF50-89E151A28174}" dt="2024-04-06T20:08:34.603" v="27" actId="20577"/>
          <ac:spMkLst>
            <pc:docMk/>
            <pc:sldMk cId="3046901037" sldId="262"/>
            <ac:spMk id="62" creationId="{081DA202-B334-1D34-7FF0-66BE93D3AAC5}"/>
          </ac:spMkLst>
        </pc:spChg>
      </pc:sldChg>
    </pc:docChg>
  </pc:docChgLst>
  <pc:docChgLst>
    <pc:chgData name="Howell, Shannon" userId="9c93564e-19dc-4df0-a17b-f6e78e0b057d" providerId="ADAL" clId="{C6C2A401-1F5A-4D40-87D4-604AF116A022}"/>
    <pc:docChg chg="modSld">
      <pc:chgData name="Howell, Shannon" userId="9c93564e-19dc-4df0-a17b-f6e78e0b057d" providerId="ADAL" clId="{C6C2A401-1F5A-4D40-87D4-604AF116A022}" dt="2024-06-25T15:19:38.406" v="13" actId="20577"/>
      <pc:docMkLst>
        <pc:docMk/>
      </pc:docMkLst>
      <pc:sldChg chg="modSp mod">
        <pc:chgData name="Howell, Shannon" userId="9c93564e-19dc-4df0-a17b-f6e78e0b057d" providerId="ADAL" clId="{C6C2A401-1F5A-4D40-87D4-604AF116A022}" dt="2024-06-25T15:14:46.476" v="0" actId="20577"/>
        <pc:sldMkLst>
          <pc:docMk/>
          <pc:sldMk cId="4233291322" sldId="261"/>
        </pc:sldMkLst>
        <pc:spChg chg="mod">
          <ac:chgData name="Howell, Shannon" userId="9c93564e-19dc-4df0-a17b-f6e78e0b057d" providerId="ADAL" clId="{C6C2A401-1F5A-4D40-87D4-604AF116A022}" dt="2024-06-25T15:14:46.476" v="0" actId="20577"/>
          <ac:spMkLst>
            <pc:docMk/>
            <pc:sldMk cId="4233291322" sldId="261"/>
            <ac:spMk id="16" creationId="{1202B1F9-3976-0066-AC79-CF41B0065AED}"/>
          </ac:spMkLst>
        </pc:spChg>
      </pc:sldChg>
      <pc:sldChg chg="modSp mod">
        <pc:chgData name="Howell, Shannon" userId="9c93564e-19dc-4df0-a17b-f6e78e0b057d" providerId="ADAL" clId="{C6C2A401-1F5A-4D40-87D4-604AF116A022}" dt="2024-06-25T15:19:38.406" v="13" actId="20577"/>
        <pc:sldMkLst>
          <pc:docMk/>
          <pc:sldMk cId="3046901037" sldId="262"/>
        </pc:sldMkLst>
        <pc:spChg chg="mod">
          <ac:chgData name="Howell, Shannon" userId="9c93564e-19dc-4df0-a17b-f6e78e0b057d" providerId="ADAL" clId="{C6C2A401-1F5A-4D40-87D4-604AF116A022}" dt="2024-06-25T15:17:26.371" v="4" actId="108"/>
          <ac:spMkLst>
            <pc:docMk/>
            <pc:sldMk cId="3046901037" sldId="262"/>
            <ac:spMk id="5" creationId="{F933A8D4-9D41-5794-0185-46403444DC93}"/>
          </ac:spMkLst>
        </pc:spChg>
        <pc:spChg chg="mod">
          <ac:chgData name="Howell, Shannon" userId="9c93564e-19dc-4df0-a17b-f6e78e0b057d" providerId="ADAL" clId="{C6C2A401-1F5A-4D40-87D4-604AF116A022}" dt="2024-06-25T15:16:05.706" v="1"/>
          <ac:spMkLst>
            <pc:docMk/>
            <pc:sldMk cId="3046901037" sldId="262"/>
            <ac:spMk id="6" creationId="{7CB9605A-2DEF-454D-C8AF-C2394C780A36}"/>
          </ac:spMkLst>
        </pc:spChg>
        <pc:spChg chg="mod">
          <ac:chgData name="Howell, Shannon" userId="9c93564e-19dc-4df0-a17b-f6e78e0b057d" providerId="ADAL" clId="{C6C2A401-1F5A-4D40-87D4-604AF116A022}" dt="2024-06-25T15:16:05.706" v="1"/>
          <ac:spMkLst>
            <pc:docMk/>
            <pc:sldMk cId="3046901037" sldId="262"/>
            <ac:spMk id="7" creationId="{3131AF6D-62CF-122A-FA4D-BC524F299349}"/>
          </ac:spMkLst>
        </pc:spChg>
        <pc:spChg chg="mod">
          <ac:chgData name="Howell, Shannon" userId="9c93564e-19dc-4df0-a17b-f6e78e0b057d" providerId="ADAL" clId="{C6C2A401-1F5A-4D40-87D4-604AF116A022}" dt="2024-06-25T15:19:38.406" v="13" actId="20577"/>
          <ac:spMkLst>
            <pc:docMk/>
            <pc:sldMk cId="3046901037" sldId="262"/>
            <ac:spMk id="8" creationId="{2DB1268E-0601-927D-FBD2-48115140A77B}"/>
          </ac:spMkLst>
        </pc:spChg>
        <pc:spChg chg="mod">
          <ac:chgData name="Howell, Shannon" userId="9c93564e-19dc-4df0-a17b-f6e78e0b057d" providerId="ADAL" clId="{C6C2A401-1F5A-4D40-87D4-604AF116A022}" dt="2024-06-25T15:18:56.173" v="7" actId="114"/>
          <ac:spMkLst>
            <pc:docMk/>
            <pc:sldMk cId="3046901037" sldId="262"/>
            <ac:spMk id="29" creationId="{3782E587-558F-759E-6196-BE8FE3A174AD}"/>
          </ac:spMkLst>
        </pc:spChg>
      </pc:sldChg>
    </pc:docChg>
  </pc:docChgLst>
  <pc:docChgLst>
    <pc:chgData name="Lohmann, Ashley" userId="S::ashley.lohmann@vacationclub.com::3949cdd5-b973-4ce5-9035-f1ac7829af2e" providerId="AD" clId="Web-{AF87D97E-6847-098E-33F9-539F14AFE993}"/>
    <pc:docChg chg="modSld">
      <pc:chgData name="Lohmann, Ashley" userId="S::ashley.lohmann@vacationclub.com::3949cdd5-b973-4ce5-9035-f1ac7829af2e" providerId="AD" clId="Web-{AF87D97E-6847-098E-33F9-539F14AFE993}" dt="2024-01-09T20:05:37.841" v="634" actId="20577"/>
      <pc:docMkLst>
        <pc:docMk/>
      </pc:docMkLst>
      <pc:sldChg chg="modSp">
        <pc:chgData name="Lohmann, Ashley" userId="S::ashley.lohmann@vacationclub.com::3949cdd5-b973-4ce5-9035-f1ac7829af2e" providerId="AD" clId="Web-{AF87D97E-6847-098E-33F9-539F14AFE993}" dt="2024-01-09T20:05:37.841" v="634" actId="20577"/>
        <pc:sldMkLst>
          <pc:docMk/>
          <pc:sldMk cId="4233291322" sldId="261"/>
        </pc:sldMkLst>
        <pc:spChg chg="mod">
          <ac:chgData name="Lohmann, Ashley" userId="S::ashley.lohmann@vacationclub.com::3949cdd5-b973-4ce5-9035-f1ac7829af2e" providerId="AD" clId="Web-{AF87D97E-6847-098E-33F9-539F14AFE993}" dt="2024-01-09T20:05:37.841" v="634" actId="20577"/>
          <ac:spMkLst>
            <pc:docMk/>
            <pc:sldMk cId="4233291322" sldId="261"/>
            <ac:spMk id="14" creationId="{F3B8AD4F-FE38-F5C1-A438-1E311D642209}"/>
          </ac:spMkLst>
        </pc:spChg>
      </pc:sldChg>
      <pc:sldChg chg="addSp delSp modSp">
        <pc:chgData name="Lohmann, Ashley" userId="S::ashley.lohmann@vacationclub.com::3949cdd5-b973-4ce5-9035-f1ac7829af2e" providerId="AD" clId="Web-{AF87D97E-6847-098E-33F9-539F14AFE993}" dt="2024-01-09T20:04:22.761" v="526" actId="20577"/>
        <pc:sldMkLst>
          <pc:docMk/>
          <pc:sldMk cId="3046901037" sldId="262"/>
        </pc:sldMkLst>
        <pc:spChg chg="mod">
          <ac:chgData name="Lohmann, Ashley" userId="S::ashley.lohmann@vacationclub.com::3949cdd5-b973-4ce5-9035-f1ac7829af2e" providerId="AD" clId="Web-{AF87D97E-6847-098E-33F9-539F14AFE993}" dt="2024-01-09T19:00:16.167" v="166" actId="20577"/>
          <ac:spMkLst>
            <pc:docMk/>
            <pc:sldMk cId="3046901037" sldId="262"/>
            <ac:spMk id="2" creationId="{DA591C73-C559-0FE6-7D81-12CFC316F588}"/>
          </ac:spMkLst>
        </pc:spChg>
        <pc:spChg chg="add del mod">
          <ac:chgData name="Lohmann, Ashley" userId="S::ashley.lohmann@vacationclub.com::3949cdd5-b973-4ce5-9035-f1ac7829af2e" providerId="AD" clId="Web-{AF87D97E-6847-098E-33F9-539F14AFE993}" dt="2024-01-09T18:53:42.142" v="13"/>
          <ac:spMkLst>
            <pc:docMk/>
            <pc:sldMk cId="3046901037" sldId="262"/>
            <ac:spMk id="5" creationId="{5B42DEE0-ACCE-CA55-A46B-448D3F170A89}"/>
          </ac:spMkLst>
        </pc:spChg>
        <pc:spChg chg="mod">
          <ac:chgData name="Lohmann, Ashley" userId="S::ashley.lohmann@vacationclub.com::3949cdd5-b973-4ce5-9035-f1ac7829af2e" providerId="AD" clId="Web-{AF87D97E-6847-098E-33F9-539F14AFE993}" dt="2024-01-09T19:39:28.833" v="174" actId="20577"/>
          <ac:spMkLst>
            <pc:docMk/>
            <pc:sldMk cId="3046901037" sldId="262"/>
            <ac:spMk id="27" creationId="{8E0532D0-AB12-0056-22DA-EFBAA41BEC89}"/>
          </ac:spMkLst>
        </pc:spChg>
        <pc:spChg chg="mod">
          <ac:chgData name="Lohmann, Ashley" userId="S::ashley.lohmann@vacationclub.com::3949cdd5-b973-4ce5-9035-f1ac7829af2e" providerId="AD" clId="Web-{AF87D97E-6847-098E-33F9-539F14AFE993}" dt="2024-01-09T19:39:45.477" v="177" actId="20577"/>
          <ac:spMkLst>
            <pc:docMk/>
            <pc:sldMk cId="3046901037" sldId="262"/>
            <ac:spMk id="29" creationId="{3782E587-558F-759E-6196-BE8FE3A174AD}"/>
          </ac:spMkLst>
        </pc:spChg>
        <pc:spChg chg="mod">
          <ac:chgData name="Lohmann, Ashley" userId="S::ashley.lohmann@vacationclub.com::3949cdd5-b973-4ce5-9035-f1ac7829af2e" providerId="AD" clId="Web-{AF87D97E-6847-098E-33F9-539F14AFE993}" dt="2024-01-09T19:00:48.840" v="172" actId="20577"/>
          <ac:spMkLst>
            <pc:docMk/>
            <pc:sldMk cId="3046901037" sldId="262"/>
            <ac:spMk id="32" creationId="{8DEC5377-0680-521D-CC98-56C5BA5C1F52}"/>
          </ac:spMkLst>
        </pc:spChg>
        <pc:spChg chg="mod">
          <ac:chgData name="Lohmann, Ashley" userId="S::ashley.lohmann@vacationclub.com::3949cdd5-b973-4ce5-9035-f1ac7829af2e" providerId="AD" clId="Web-{AF87D97E-6847-098E-33F9-539F14AFE993}" dt="2024-01-09T20:04:22.761" v="526" actId="20577"/>
          <ac:spMkLst>
            <pc:docMk/>
            <pc:sldMk cId="3046901037" sldId="262"/>
            <ac:spMk id="33" creationId="{E4635971-3166-0BFC-DF7B-1077CAE947B5}"/>
          </ac:spMkLst>
        </pc:spChg>
        <pc:spChg chg="mod">
          <ac:chgData name="Lohmann, Ashley" userId="S::ashley.lohmann@vacationclub.com::3949cdd5-b973-4ce5-9035-f1ac7829af2e" providerId="AD" clId="Web-{AF87D97E-6847-098E-33F9-539F14AFE993}" dt="2024-01-09T19:49:06.447" v="307" actId="20577"/>
          <ac:spMkLst>
            <pc:docMk/>
            <pc:sldMk cId="3046901037" sldId="262"/>
            <ac:spMk id="35" creationId="{FB76D9A5-3CCA-CEDD-8F48-E270128858DC}"/>
          </ac:spMkLst>
        </pc:spChg>
        <pc:spChg chg="mod">
          <ac:chgData name="Lohmann, Ashley" userId="S::ashley.lohmann@vacationclub.com::3949cdd5-b973-4ce5-9035-f1ac7829af2e" providerId="AD" clId="Web-{AF87D97E-6847-098E-33F9-539F14AFE993}" dt="2024-01-09T18:59:10.072" v="156" actId="20577"/>
          <ac:spMkLst>
            <pc:docMk/>
            <pc:sldMk cId="3046901037" sldId="262"/>
            <ac:spMk id="36" creationId="{7FC72914-BA87-396B-97FF-96BB0CF19CA9}"/>
          </ac:spMkLst>
        </pc:spChg>
        <pc:spChg chg="mod">
          <ac:chgData name="Lohmann, Ashley" userId="S::ashley.lohmann@vacationclub.com::3949cdd5-b973-4ce5-9035-f1ac7829af2e" providerId="AD" clId="Web-{AF87D97E-6847-098E-33F9-539F14AFE993}" dt="2024-01-09T19:40:12.038" v="179" actId="20577"/>
          <ac:spMkLst>
            <pc:docMk/>
            <pc:sldMk cId="3046901037" sldId="262"/>
            <ac:spMk id="40" creationId="{86E6A4FD-B4BE-CC46-C51A-F05AB0F53BBF}"/>
          </ac:spMkLst>
        </pc:spChg>
      </pc:sldChg>
    </pc:docChg>
  </pc:docChgLst>
  <pc:docChgLst>
    <pc:chgData name="Howell, Shannon" userId="9c93564e-19dc-4df0-a17b-f6e78e0b057d" providerId="ADAL" clId="{27723A3B-D13F-403C-B0C1-67236F8D429C}"/>
    <pc:docChg chg="modSld">
      <pc:chgData name="Howell, Shannon" userId="9c93564e-19dc-4df0-a17b-f6e78e0b057d" providerId="ADAL" clId="{27723A3B-D13F-403C-B0C1-67236F8D429C}" dt="2024-03-26T21:24:36.257" v="11" actId="20577"/>
      <pc:docMkLst>
        <pc:docMk/>
      </pc:docMkLst>
      <pc:sldChg chg="modSp mod">
        <pc:chgData name="Howell, Shannon" userId="9c93564e-19dc-4df0-a17b-f6e78e0b057d" providerId="ADAL" clId="{27723A3B-D13F-403C-B0C1-67236F8D429C}" dt="2024-03-26T21:23:30.041" v="1" actId="20577"/>
        <pc:sldMkLst>
          <pc:docMk/>
          <pc:sldMk cId="4233291322" sldId="261"/>
        </pc:sldMkLst>
        <pc:spChg chg="mod">
          <ac:chgData name="Howell, Shannon" userId="9c93564e-19dc-4df0-a17b-f6e78e0b057d" providerId="ADAL" clId="{27723A3B-D13F-403C-B0C1-67236F8D429C}" dt="2024-03-26T21:23:19.977" v="0" actId="20577"/>
          <ac:spMkLst>
            <pc:docMk/>
            <pc:sldMk cId="4233291322" sldId="261"/>
            <ac:spMk id="15" creationId="{68EF58AF-3DC8-AFAA-4E3A-9947EAE648BA}"/>
          </ac:spMkLst>
        </pc:spChg>
        <pc:spChg chg="mod">
          <ac:chgData name="Howell, Shannon" userId="9c93564e-19dc-4df0-a17b-f6e78e0b057d" providerId="ADAL" clId="{27723A3B-D13F-403C-B0C1-67236F8D429C}" dt="2024-03-26T21:23:30.041" v="1" actId="20577"/>
          <ac:spMkLst>
            <pc:docMk/>
            <pc:sldMk cId="4233291322" sldId="261"/>
            <ac:spMk id="16" creationId="{1202B1F9-3976-0066-AC79-CF41B0065AED}"/>
          </ac:spMkLst>
        </pc:spChg>
      </pc:sldChg>
      <pc:sldChg chg="modSp mod">
        <pc:chgData name="Howell, Shannon" userId="9c93564e-19dc-4df0-a17b-f6e78e0b057d" providerId="ADAL" clId="{27723A3B-D13F-403C-B0C1-67236F8D429C}" dt="2024-03-26T21:24:36.257" v="11" actId="20577"/>
        <pc:sldMkLst>
          <pc:docMk/>
          <pc:sldMk cId="3046901037" sldId="262"/>
        </pc:sldMkLst>
        <pc:spChg chg="mod">
          <ac:chgData name="Howell, Shannon" userId="9c93564e-19dc-4df0-a17b-f6e78e0b057d" providerId="ADAL" clId="{27723A3B-D13F-403C-B0C1-67236F8D429C}" dt="2024-03-26T21:23:53" v="3" actId="20577"/>
          <ac:spMkLst>
            <pc:docMk/>
            <pc:sldMk cId="3046901037" sldId="262"/>
            <ac:spMk id="27" creationId="{8E0532D0-AB12-0056-22DA-EFBAA41BEC89}"/>
          </ac:spMkLst>
        </pc:spChg>
        <pc:spChg chg="mod">
          <ac:chgData name="Howell, Shannon" userId="9c93564e-19dc-4df0-a17b-f6e78e0b057d" providerId="ADAL" clId="{27723A3B-D13F-403C-B0C1-67236F8D429C}" dt="2024-03-26T21:24:23.625" v="9" actId="20577"/>
          <ac:spMkLst>
            <pc:docMk/>
            <pc:sldMk cId="3046901037" sldId="262"/>
            <ac:spMk id="32" creationId="{8DEC5377-0680-521D-CC98-56C5BA5C1F52}"/>
          </ac:spMkLst>
        </pc:spChg>
        <pc:spChg chg="mod">
          <ac:chgData name="Howell, Shannon" userId="9c93564e-19dc-4df0-a17b-f6e78e0b057d" providerId="ADAL" clId="{27723A3B-D13F-403C-B0C1-67236F8D429C}" dt="2024-03-26T21:24:36.257" v="11" actId="20577"/>
          <ac:spMkLst>
            <pc:docMk/>
            <pc:sldMk cId="3046901037" sldId="262"/>
            <ac:spMk id="33" creationId="{E4635971-3166-0BFC-DF7B-1077CAE947B5}"/>
          </ac:spMkLst>
        </pc:spChg>
        <pc:spChg chg="mod">
          <ac:chgData name="Howell, Shannon" userId="9c93564e-19dc-4df0-a17b-f6e78e0b057d" providerId="ADAL" clId="{27723A3B-D13F-403C-B0C1-67236F8D429C}" dt="2024-03-26T21:24:31.033" v="10" actId="20577"/>
          <ac:spMkLst>
            <pc:docMk/>
            <pc:sldMk cId="3046901037" sldId="262"/>
            <ac:spMk id="35" creationId="{FB76D9A5-3CCA-CEDD-8F48-E270128858DC}"/>
          </ac:spMkLst>
        </pc:spChg>
        <pc:spChg chg="mod">
          <ac:chgData name="Howell, Shannon" userId="9c93564e-19dc-4df0-a17b-f6e78e0b057d" providerId="ADAL" clId="{27723A3B-D13F-403C-B0C1-67236F8D429C}" dt="2024-03-26T21:23:59.796" v="4" actId="20577"/>
          <ac:spMkLst>
            <pc:docMk/>
            <pc:sldMk cId="3046901037" sldId="262"/>
            <ac:spMk id="36" creationId="{7FC72914-BA87-396B-97FF-96BB0CF19CA9}"/>
          </ac:spMkLst>
        </pc:spChg>
        <pc:spChg chg="mod">
          <ac:chgData name="Howell, Shannon" userId="9c93564e-19dc-4df0-a17b-f6e78e0b057d" providerId="ADAL" clId="{27723A3B-D13F-403C-B0C1-67236F8D429C}" dt="2024-03-26T21:24:14.224" v="6"/>
          <ac:spMkLst>
            <pc:docMk/>
            <pc:sldMk cId="3046901037" sldId="262"/>
            <ac:spMk id="40" creationId="{86E6A4FD-B4BE-CC46-C51A-F05AB0F53BBF}"/>
          </ac:spMkLst>
        </pc:spChg>
      </pc:sldChg>
    </pc:docChg>
  </pc:docChgLst>
  <pc:docChgLst>
    <pc:chgData name="Lohmann, Ashley" userId="S::ashley.lohmann@vacationclub.com::3949cdd5-b973-4ce5-9035-f1ac7829af2e" providerId="AD" clId="Web-{AC2FB8BB-AE19-755A-627F-B7D4B4D56482}"/>
    <pc:docChg chg="modSld">
      <pc:chgData name="Lohmann, Ashley" userId="S::ashley.lohmann@vacationclub.com::3949cdd5-b973-4ce5-9035-f1ac7829af2e" providerId="AD" clId="Web-{AC2FB8BB-AE19-755A-627F-B7D4B4D56482}" dt="2024-04-26T18:15:45.841" v="4789" actId="20577"/>
      <pc:docMkLst>
        <pc:docMk/>
      </pc:docMkLst>
      <pc:sldChg chg="modSp">
        <pc:chgData name="Lohmann, Ashley" userId="S::ashley.lohmann@vacationclub.com::3949cdd5-b973-4ce5-9035-f1ac7829af2e" providerId="AD" clId="Web-{AC2FB8BB-AE19-755A-627F-B7D4B4D56482}" dt="2024-04-26T17:41:08.932" v="4751" actId="20577"/>
        <pc:sldMkLst>
          <pc:docMk/>
          <pc:sldMk cId="4233291322" sldId="261"/>
        </pc:sldMkLst>
        <pc:spChg chg="mod">
          <ac:chgData name="Lohmann, Ashley" userId="S::ashley.lohmann@vacationclub.com::3949cdd5-b973-4ce5-9035-f1ac7829af2e" providerId="AD" clId="Web-{AC2FB8BB-AE19-755A-627F-B7D4B4D56482}" dt="2024-04-26T17:41:01.510" v="4749" actId="20577"/>
          <ac:spMkLst>
            <pc:docMk/>
            <pc:sldMk cId="4233291322" sldId="261"/>
            <ac:spMk id="15" creationId="{68EF58AF-3DC8-AFAA-4E3A-9947EAE648BA}"/>
          </ac:spMkLst>
        </pc:spChg>
        <pc:spChg chg="mod">
          <ac:chgData name="Lohmann, Ashley" userId="S::ashley.lohmann@vacationclub.com::3949cdd5-b973-4ce5-9035-f1ac7829af2e" providerId="AD" clId="Web-{AC2FB8BB-AE19-755A-627F-B7D4B4D56482}" dt="2024-04-26T17:41:05.135" v="4750" actId="20577"/>
          <ac:spMkLst>
            <pc:docMk/>
            <pc:sldMk cId="4233291322" sldId="261"/>
            <ac:spMk id="16" creationId="{1202B1F9-3976-0066-AC79-CF41B0065AED}"/>
          </ac:spMkLst>
        </pc:spChg>
        <pc:spChg chg="mod">
          <ac:chgData name="Lohmann, Ashley" userId="S::ashley.lohmann@vacationclub.com::3949cdd5-b973-4ce5-9035-f1ac7829af2e" providerId="AD" clId="Web-{AC2FB8BB-AE19-755A-627F-B7D4B4D56482}" dt="2024-04-26T17:41:08.932" v="4751" actId="20577"/>
          <ac:spMkLst>
            <pc:docMk/>
            <pc:sldMk cId="4233291322" sldId="261"/>
            <ac:spMk id="17" creationId="{60AFD862-83C0-A824-F295-CB255C44B87A}"/>
          </ac:spMkLst>
        </pc:spChg>
      </pc:sldChg>
      <pc:sldChg chg="modSp">
        <pc:chgData name="Lohmann, Ashley" userId="S::ashley.lohmann@vacationclub.com::3949cdd5-b973-4ce5-9035-f1ac7829af2e" providerId="AD" clId="Web-{AC2FB8BB-AE19-755A-627F-B7D4B4D56482}" dt="2024-04-26T18:15:45.841" v="4789" actId="20577"/>
        <pc:sldMkLst>
          <pc:docMk/>
          <pc:sldMk cId="3046901037" sldId="262"/>
        </pc:sldMkLst>
        <pc:spChg chg="mod">
          <ac:chgData name="Lohmann, Ashley" userId="S::ashley.lohmann@vacationclub.com::3949cdd5-b973-4ce5-9035-f1ac7829af2e" providerId="AD" clId="Web-{AC2FB8BB-AE19-755A-627F-B7D4B4D56482}" dt="2024-04-26T18:13:25.855" v="4757" actId="20577"/>
          <ac:spMkLst>
            <pc:docMk/>
            <pc:sldMk cId="3046901037" sldId="262"/>
            <ac:spMk id="5" creationId="{F933A8D4-9D41-5794-0185-46403444DC93}"/>
          </ac:spMkLst>
        </pc:spChg>
        <pc:spChg chg="mod">
          <ac:chgData name="Lohmann, Ashley" userId="S::ashley.lohmann@vacationclub.com::3949cdd5-b973-4ce5-9035-f1ac7829af2e" providerId="AD" clId="Web-{AC2FB8BB-AE19-755A-627F-B7D4B4D56482}" dt="2024-04-26T18:13:52.902" v="4766" actId="20577"/>
          <ac:spMkLst>
            <pc:docMk/>
            <pc:sldMk cId="3046901037" sldId="262"/>
            <ac:spMk id="6" creationId="{7CB9605A-2DEF-454D-C8AF-C2394C780A36}"/>
          </ac:spMkLst>
        </pc:spChg>
        <pc:spChg chg="mod">
          <ac:chgData name="Lohmann, Ashley" userId="S::ashley.lohmann@vacationclub.com::3949cdd5-b973-4ce5-9035-f1ac7829af2e" providerId="AD" clId="Web-{AC2FB8BB-AE19-755A-627F-B7D4B4D56482}" dt="2024-04-26T18:15:13.185" v="4782" actId="20577"/>
          <ac:spMkLst>
            <pc:docMk/>
            <pc:sldMk cId="3046901037" sldId="262"/>
            <ac:spMk id="7" creationId="{3131AF6D-62CF-122A-FA4D-BC524F299349}"/>
          </ac:spMkLst>
        </pc:spChg>
        <pc:spChg chg="mod">
          <ac:chgData name="Lohmann, Ashley" userId="S::ashley.lohmann@vacationclub.com::3949cdd5-b973-4ce5-9035-f1ac7829af2e" providerId="AD" clId="Web-{AC2FB8BB-AE19-755A-627F-B7D4B4D56482}" dt="2024-04-26T18:15:21.263" v="4784" actId="20577"/>
          <ac:spMkLst>
            <pc:docMk/>
            <pc:sldMk cId="3046901037" sldId="262"/>
            <ac:spMk id="8" creationId="{2DB1268E-0601-927D-FBD2-48115140A77B}"/>
          </ac:spMkLst>
        </pc:spChg>
        <pc:spChg chg="mod">
          <ac:chgData name="Lohmann, Ashley" userId="S::ashley.lohmann@vacationclub.com::3949cdd5-b973-4ce5-9035-f1ac7829af2e" providerId="AD" clId="Web-{AC2FB8BB-AE19-755A-627F-B7D4B4D56482}" dt="2024-04-26T18:15:29.466" v="4785" actId="20577"/>
          <ac:spMkLst>
            <pc:docMk/>
            <pc:sldMk cId="3046901037" sldId="262"/>
            <ac:spMk id="9" creationId="{B1DF93D6-60D6-57B6-EA95-B331A14104BC}"/>
          </ac:spMkLst>
        </pc:spChg>
        <pc:spChg chg="mod">
          <ac:chgData name="Lohmann, Ashley" userId="S::ashley.lohmann@vacationclub.com::3949cdd5-b973-4ce5-9035-f1ac7829af2e" providerId="AD" clId="Web-{AC2FB8BB-AE19-755A-627F-B7D4B4D56482}" dt="2024-04-26T18:15:45.841" v="4789" actId="20577"/>
          <ac:spMkLst>
            <pc:docMk/>
            <pc:sldMk cId="3046901037" sldId="262"/>
            <ac:spMk id="10" creationId="{10496909-9DEB-6EFE-43F8-1378D55DB792}"/>
          </ac:spMkLst>
        </pc:spChg>
        <pc:spChg chg="mod">
          <ac:chgData name="Lohmann, Ashley" userId="S::ashley.lohmann@vacationclub.com::3949cdd5-b973-4ce5-9035-f1ac7829af2e" providerId="AD" clId="Web-{AC2FB8BB-AE19-755A-627F-B7D4B4D56482}" dt="2024-04-26T18:14:54.731" v="4781" actId="20577"/>
          <ac:spMkLst>
            <pc:docMk/>
            <pc:sldMk cId="3046901037" sldId="262"/>
            <ac:spMk id="29" creationId="{3782E587-558F-759E-6196-BE8FE3A174AD}"/>
          </ac:spMkLst>
        </pc:spChg>
      </pc:sldChg>
    </pc:docChg>
  </pc:docChgLst>
  <pc:docChgLst>
    <pc:chgData name="Lohmann, Ashley" userId="S::ashley.lohmann@vacationclub.com::3949cdd5-b973-4ce5-9035-f1ac7829af2e" providerId="AD" clId="Web-{D92DD381-E997-1598-861A-D0A697E31235}"/>
    <pc:docChg chg="modSld">
      <pc:chgData name="Lohmann, Ashley" userId="S::ashley.lohmann@vacationclub.com::3949cdd5-b973-4ce5-9035-f1ac7829af2e" providerId="AD" clId="Web-{D92DD381-E997-1598-861A-D0A697E31235}" dt="2024-05-24T22:38:42.638" v="837" actId="20577"/>
      <pc:docMkLst>
        <pc:docMk/>
      </pc:docMkLst>
      <pc:sldChg chg="modSp">
        <pc:chgData name="Lohmann, Ashley" userId="S::ashley.lohmann@vacationclub.com::3949cdd5-b973-4ce5-9035-f1ac7829af2e" providerId="AD" clId="Web-{D92DD381-E997-1598-861A-D0A697E31235}" dt="2024-05-24T20:58:18.201" v="5" actId="20577"/>
        <pc:sldMkLst>
          <pc:docMk/>
          <pc:sldMk cId="4233291322" sldId="261"/>
        </pc:sldMkLst>
        <pc:spChg chg="mod">
          <ac:chgData name="Lohmann, Ashley" userId="S::ashley.lohmann@vacationclub.com::3949cdd5-b973-4ce5-9035-f1ac7829af2e" providerId="AD" clId="Web-{D92DD381-E997-1598-861A-D0A697E31235}" dt="2024-05-24T20:57:47.856" v="2" actId="20577"/>
          <ac:spMkLst>
            <pc:docMk/>
            <pc:sldMk cId="4233291322" sldId="261"/>
            <ac:spMk id="4" creationId="{CA08005A-DEB8-5F20-29A0-59C6FD4DBE02}"/>
          </ac:spMkLst>
        </pc:spChg>
        <pc:spChg chg="mod">
          <ac:chgData name="Lohmann, Ashley" userId="S::ashley.lohmann@vacationclub.com::3949cdd5-b973-4ce5-9035-f1ac7829af2e" providerId="AD" clId="Web-{D92DD381-E997-1598-861A-D0A697E31235}" dt="2024-05-24T20:58:00.231" v="3" actId="20577"/>
          <ac:spMkLst>
            <pc:docMk/>
            <pc:sldMk cId="4233291322" sldId="261"/>
            <ac:spMk id="15" creationId="{68EF58AF-3DC8-AFAA-4E3A-9947EAE648BA}"/>
          </ac:spMkLst>
        </pc:spChg>
        <pc:spChg chg="mod">
          <ac:chgData name="Lohmann, Ashley" userId="S::ashley.lohmann@vacationclub.com::3949cdd5-b973-4ce5-9035-f1ac7829af2e" providerId="AD" clId="Web-{D92DD381-E997-1598-861A-D0A697E31235}" dt="2024-05-24T20:58:09.997" v="4" actId="20577"/>
          <ac:spMkLst>
            <pc:docMk/>
            <pc:sldMk cId="4233291322" sldId="261"/>
            <ac:spMk id="16" creationId="{1202B1F9-3976-0066-AC79-CF41B0065AED}"/>
          </ac:spMkLst>
        </pc:spChg>
        <pc:spChg chg="mod">
          <ac:chgData name="Lohmann, Ashley" userId="S::ashley.lohmann@vacationclub.com::3949cdd5-b973-4ce5-9035-f1ac7829af2e" providerId="AD" clId="Web-{D92DD381-E997-1598-861A-D0A697E31235}" dt="2024-05-24T20:58:18.201" v="5" actId="20577"/>
          <ac:spMkLst>
            <pc:docMk/>
            <pc:sldMk cId="4233291322" sldId="261"/>
            <ac:spMk id="17" creationId="{60AFD862-83C0-A824-F295-CB255C44B87A}"/>
          </ac:spMkLst>
        </pc:spChg>
      </pc:sldChg>
      <pc:sldChg chg="modSp">
        <pc:chgData name="Lohmann, Ashley" userId="S::ashley.lohmann@vacationclub.com::3949cdd5-b973-4ce5-9035-f1ac7829af2e" providerId="AD" clId="Web-{D92DD381-E997-1598-861A-D0A697E31235}" dt="2024-05-24T22:38:42.638" v="837" actId="20577"/>
        <pc:sldMkLst>
          <pc:docMk/>
          <pc:sldMk cId="3046901037" sldId="262"/>
        </pc:sldMkLst>
        <pc:spChg chg="mod">
          <ac:chgData name="Lohmann, Ashley" userId="S::ashley.lohmann@vacationclub.com::3949cdd5-b973-4ce5-9035-f1ac7829af2e" providerId="AD" clId="Web-{D92DD381-E997-1598-861A-D0A697E31235}" dt="2024-05-24T20:58:57.076" v="7" actId="20577"/>
          <ac:spMkLst>
            <pc:docMk/>
            <pc:sldMk cId="3046901037" sldId="262"/>
            <ac:spMk id="5" creationId="{F933A8D4-9D41-5794-0185-46403444DC93}"/>
          </ac:spMkLst>
        </pc:spChg>
        <pc:spChg chg="mod">
          <ac:chgData name="Lohmann, Ashley" userId="S::ashley.lohmann@vacationclub.com::3949cdd5-b973-4ce5-9035-f1ac7829af2e" providerId="AD" clId="Web-{D92DD381-E997-1598-861A-D0A697E31235}" dt="2024-05-24T20:59:02.420" v="8" actId="20577"/>
          <ac:spMkLst>
            <pc:docMk/>
            <pc:sldMk cId="3046901037" sldId="262"/>
            <ac:spMk id="6" creationId="{7CB9605A-2DEF-454D-C8AF-C2394C780A36}"/>
          </ac:spMkLst>
        </pc:spChg>
        <pc:spChg chg="mod">
          <ac:chgData name="Lohmann, Ashley" userId="S::ashley.lohmann@vacationclub.com::3949cdd5-b973-4ce5-9035-f1ac7829af2e" providerId="AD" clId="Web-{D92DD381-E997-1598-861A-D0A697E31235}" dt="2024-05-24T20:59:10.123" v="10" actId="20577"/>
          <ac:spMkLst>
            <pc:docMk/>
            <pc:sldMk cId="3046901037" sldId="262"/>
            <ac:spMk id="7" creationId="{3131AF6D-62CF-122A-FA4D-BC524F299349}"/>
          </ac:spMkLst>
        </pc:spChg>
        <pc:spChg chg="mod">
          <ac:chgData name="Lohmann, Ashley" userId="S::ashley.lohmann@vacationclub.com::3949cdd5-b973-4ce5-9035-f1ac7829af2e" providerId="AD" clId="Web-{D92DD381-E997-1598-861A-D0A697E31235}" dt="2024-05-24T22:35:44.463" v="484" actId="20577"/>
          <ac:spMkLst>
            <pc:docMk/>
            <pc:sldMk cId="3046901037" sldId="262"/>
            <ac:spMk id="8" creationId="{2DB1268E-0601-927D-FBD2-48115140A77B}"/>
          </ac:spMkLst>
        </pc:spChg>
        <pc:spChg chg="mod">
          <ac:chgData name="Lohmann, Ashley" userId="S::ashley.lohmann@vacationclub.com::3949cdd5-b973-4ce5-9035-f1ac7829af2e" providerId="AD" clId="Web-{D92DD381-E997-1598-861A-D0A697E31235}" dt="2024-05-24T22:34:57.213" v="475" actId="20577"/>
          <ac:spMkLst>
            <pc:docMk/>
            <pc:sldMk cId="3046901037" sldId="262"/>
            <ac:spMk id="9" creationId="{B1DF93D6-60D6-57B6-EA95-B331A14104BC}"/>
          </ac:spMkLst>
        </pc:spChg>
        <pc:spChg chg="mod">
          <ac:chgData name="Lohmann, Ashley" userId="S::ashley.lohmann@vacationclub.com::3949cdd5-b973-4ce5-9035-f1ac7829af2e" providerId="AD" clId="Web-{D92DD381-E997-1598-861A-D0A697E31235}" dt="2024-05-24T22:25:59.392" v="438" actId="20577"/>
          <ac:spMkLst>
            <pc:docMk/>
            <pc:sldMk cId="3046901037" sldId="262"/>
            <ac:spMk id="10" creationId="{10496909-9DEB-6EFE-43F8-1378D55DB792}"/>
          </ac:spMkLst>
        </pc:spChg>
        <pc:spChg chg="mod">
          <ac:chgData name="Lohmann, Ashley" userId="S::ashley.lohmann@vacationclub.com::3949cdd5-b973-4ce5-9035-f1ac7829af2e" providerId="AD" clId="Web-{D92DD381-E997-1598-861A-D0A697E31235}" dt="2024-05-24T22:38:42.638" v="837" actId="20577"/>
          <ac:spMkLst>
            <pc:docMk/>
            <pc:sldMk cId="3046901037" sldId="262"/>
            <ac:spMk id="29" creationId="{3782E587-558F-759E-6196-BE8FE3A174AD}"/>
          </ac:spMkLst>
        </pc:spChg>
        <pc:spChg chg="mod">
          <ac:chgData name="Lohmann, Ashley" userId="S::ashley.lohmann@vacationclub.com::3949cdd5-b973-4ce5-9035-f1ac7829af2e" providerId="AD" clId="Web-{D92DD381-E997-1598-861A-D0A697E31235}" dt="2024-05-24T21:01:37.892" v="16" actId="20577"/>
          <ac:spMkLst>
            <pc:docMk/>
            <pc:sldMk cId="3046901037" sldId="262"/>
            <ac:spMk id="63" creationId="{E5D266A0-58D0-2A44-64F3-DD00FDA036E0}"/>
          </ac:spMkLst>
        </pc:spChg>
      </pc:sldChg>
    </pc:docChg>
  </pc:docChgLst>
  <pc:docChgLst>
    <pc:chgData name="Howell, Shannon" userId="9c93564e-19dc-4df0-a17b-f6e78e0b057d" providerId="ADAL" clId="{48B4A2F4-BF82-4C99-9D5A-79D5B8415124}"/>
    <pc:docChg chg="modSld">
      <pc:chgData name="Howell, Shannon" userId="9c93564e-19dc-4df0-a17b-f6e78e0b057d" providerId="ADAL" clId="{48B4A2F4-BF82-4C99-9D5A-79D5B8415124}" dt="2024-05-28T15:40:38.024" v="13" actId="255"/>
      <pc:docMkLst>
        <pc:docMk/>
      </pc:docMkLst>
      <pc:sldChg chg="addSp modSp mod">
        <pc:chgData name="Howell, Shannon" userId="9c93564e-19dc-4df0-a17b-f6e78e0b057d" providerId="ADAL" clId="{48B4A2F4-BF82-4C99-9D5A-79D5B8415124}" dt="2024-05-28T15:40:38.024" v="13" actId="255"/>
        <pc:sldMkLst>
          <pc:docMk/>
          <pc:sldMk cId="3046901037" sldId="262"/>
        </pc:sldMkLst>
        <pc:spChg chg="mod">
          <ac:chgData name="Howell, Shannon" userId="9c93564e-19dc-4df0-a17b-f6e78e0b057d" providerId="ADAL" clId="{48B4A2F4-BF82-4C99-9D5A-79D5B8415124}" dt="2024-05-28T15:39:26.983" v="5" actId="255"/>
          <ac:spMkLst>
            <pc:docMk/>
            <pc:sldMk cId="3046901037" sldId="262"/>
            <ac:spMk id="5" creationId="{F933A8D4-9D41-5794-0185-46403444DC93}"/>
          </ac:spMkLst>
        </pc:spChg>
        <pc:spChg chg="mod">
          <ac:chgData name="Howell, Shannon" userId="9c93564e-19dc-4df0-a17b-f6e78e0b057d" providerId="ADAL" clId="{48B4A2F4-BF82-4C99-9D5A-79D5B8415124}" dt="2024-05-28T15:39:26.983" v="5" actId="255"/>
          <ac:spMkLst>
            <pc:docMk/>
            <pc:sldMk cId="3046901037" sldId="262"/>
            <ac:spMk id="6" creationId="{7CB9605A-2DEF-454D-C8AF-C2394C780A36}"/>
          </ac:spMkLst>
        </pc:spChg>
        <pc:spChg chg="mod">
          <ac:chgData name="Howell, Shannon" userId="9c93564e-19dc-4df0-a17b-f6e78e0b057d" providerId="ADAL" clId="{48B4A2F4-BF82-4C99-9D5A-79D5B8415124}" dt="2024-05-28T15:39:26.983" v="5" actId="255"/>
          <ac:spMkLst>
            <pc:docMk/>
            <pc:sldMk cId="3046901037" sldId="262"/>
            <ac:spMk id="7" creationId="{3131AF6D-62CF-122A-FA4D-BC524F299349}"/>
          </ac:spMkLst>
        </pc:spChg>
        <pc:spChg chg="mod">
          <ac:chgData name="Howell, Shannon" userId="9c93564e-19dc-4df0-a17b-f6e78e0b057d" providerId="ADAL" clId="{48B4A2F4-BF82-4C99-9D5A-79D5B8415124}" dt="2024-05-28T15:40:06.473" v="7" actId="255"/>
          <ac:spMkLst>
            <pc:docMk/>
            <pc:sldMk cId="3046901037" sldId="262"/>
            <ac:spMk id="8" creationId="{2DB1268E-0601-927D-FBD2-48115140A77B}"/>
          </ac:spMkLst>
        </pc:spChg>
        <pc:spChg chg="mod">
          <ac:chgData name="Howell, Shannon" userId="9c93564e-19dc-4df0-a17b-f6e78e0b057d" providerId="ADAL" clId="{48B4A2F4-BF82-4C99-9D5A-79D5B8415124}" dt="2024-05-28T15:40:12.092" v="10" actId="20577"/>
          <ac:spMkLst>
            <pc:docMk/>
            <pc:sldMk cId="3046901037" sldId="262"/>
            <ac:spMk id="9" creationId="{B1DF93D6-60D6-57B6-EA95-B331A14104BC}"/>
          </ac:spMkLst>
        </pc:spChg>
        <pc:spChg chg="mod">
          <ac:chgData name="Howell, Shannon" userId="9c93564e-19dc-4df0-a17b-f6e78e0b057d" providerId="ADAL" clId="{48B4A2F4-BF82-4C99-9D5A-79D5B8415124}" dt="2024-05-28T15:40:38.024" v="13" actId="255"/>
          <ac:spMkLst>
            <pc:docMk/>
            <pc:sldMk cId="3046901037" sldId="262"/>
            <ac:spMk id="10" creationId="{10496909-9DEB-6EFE-43F8-1378D55DB792}"/>
          </ac:spMkLst>
        </pc:spChg>
        <pc:spChg chg="add mod">
          <ac:chgData name="Howell, Shannon" userId="9c93564e-19dc-4df0-a17b-f6e78e0b057d" providerId="ADAL" clId="{48B4A2F4-BF82-4C99-9D5A-79D5B8415124}" dt="2024-05-28T15:38:27.558" v="1" actId="571"/>
          <ac:spMkLst>
            <pc:docMk/>
            <pc:sldMk cId="3046901037" sldId="262"/>
            <ac:spMk id="12" creationId="{DDDFC171-066A-9539-8DFA-19739ABB886D}"/>
          </ac:spMkLst>
        </pc:spChg>
        <pc:spChg chg="mod">
          <ac:chgData name="Howell, Shannon" userId="9c93564e-19dc-4df0-a17b-f6e78e0b057d" providerId="ADAL" clId="{48B4A2F4-BF82-4C99-9D5A-79D5B8415124}" dt="2024-05-28T15:39:26.983" v="5" actId="255"/>
          <ac:spMkLst>
            <pc:docMk/>
            <pc:sldMk cId="3046901037" sldId="262"/>
            <ac:spMk id="29" creationId="{3782E587-558F-759E-6196-BE8FE3A174AD}"/>
          </ac:spMkLst>
        </pc:spChg>
      </pc:sldChg>
    </pc:docChg>
  </pc:docChgLst>
  <pc:docChgLst>
    <pc:chgData name="Lohmann, Ashley" userId="S::ashley.lohmann@vacationclub.com::3949cdd5-b973-4ce5-9035-f1ac7829af2e" providerId="AD" clId="Web-{594796F3-8F75-10B2-DE2E-9662A5A77DE2}"/>
    <pc:docChg chg="modSld">
      <pc:chgData name="Lohmann, Ashley" userId="S::ashley.lohmann@vacationclub.com::3949cdd5-b973-4ce5-9035-f1ac7829af2e" providerId="AD" clId="Web-{594796F3-8F75-10B2-DE2E-9662A5A77DE2}" dt="2024-04-16T18:22:49.476" v="981" actId="1076"/>
      <pc:docMkLst>
        <pc:docMk/>
      </pc:docMkLst>
      <pc:sldChg chg="modSp">
        <pc:chgData name="Lohmann, Ashley" userId="S::ashley.lohmann@vacationclub.com::3949cdd5-b973-4ce5-9035-f1ac7829af2e" providerId="AD" clId="Web-{594796F3-8F75-10B2-DE2E-9662A5A77DE2}" dt="2024-04-16T17:59:07.324" v="126" actId="20577"/>
        <pc:sldMkLst>
          <pc:docMk/>
          <pc:sldMk cId="4233291322" sldId="261"/>
        </pc:sldMkLst>
        <pc:spChg chg="mod">
          <ac:chgData name="Lohmann, Ashley" userId="S::ashley.lohmann@vacationclub.com::3949cdd5-b973-4ce5-9035-f1ac7829af2e" providerId="AD" clId="Web-{594796F3-8F75-10B2-DE2E-9662A5A77DE2}" dt="2024-04-16T17:59:07.324" v="126" actId="20577"/>
          <ac:spMkLst>
            <pc:docMk/>
            <pc:sldMk cId="4233291322" sldId="261"/>
            <ac:spMk id="13" creationId="{3A7F1487-A573-4255-0CB5-D7C9F3A9607F}"/>
          </ac:spMkLst>
        </pc:spChg>
        <pc:spChg chg="mod">
          <ac:chgData name="Lohmann, Ashley" userId="S::ashley.lohmann@vacationclub.com::3949cdd5-b973-4ce5-9035-f1ac7829af2e" providerId="AD" clId="Web-{594796F3-8F75-10B2-DE2E-9662A5A77DE2}" dt="2024-04-16T17:57:13.447" v="13" actId="20577"/>
          <ac:spMkLst>
            <pc:docMk/>
            <pc:sldMk cId="4233291322" sldId="261"/>
            <ac:spMk id="15" creationId="{68EF58AF-3DC8-AFAA-4E3A-9947EAE648BA}"/>
          </ac:spMkLst>
        </pc:spChg>
        <pc:spChg chg="mod">
          <ac:chgData name="Lohmann, Ashley" userId="S::ashley.lohmann@vacationclub.com::3949cdd5-b973-4ce5-9035-f1ac7829af2e" providerId="AD" clId="Web-{594796F3-8F75-10B2-DE2E-9662A5A77DE2}" dt="2024-04-16T17:57:25.510" v="15" actId="20577"/>
          <ac:spMkLst>
            <pc:docMk/>
            <pc:sldMk cId="4233291322" sldId="261"/>
            <ac:spMk id="16" creationId="{1202B1F9-3976-0066-AC79-CF41B0065AED}"/>
          </ac:spMkLst>
        </pc:spChg>
        <pc:spChg chg="mod">
          <ac:chgData name="Lohmann, Ashley" userId="S::ashley.lohmann@vacationclub.com::3949cdd5-b973-4ce5-9035-f1ac7829af2e" providerId="AD" clId="Web-{594796F3-8F75-10B2-DE2E-9662A5A77DE2}" dt="2024-04-16T17:57:46.526" v="22" actId="20577"/>
          <ac:spMkLst>
            <pc:docMk/>
            <pc:sldMk cId="4233291322" sldId="261"/>
            <ac:spMk id="17" creationId="{60AFD862-83C0-A824-F295-CB255C44B87A}"/>
          </ac:spMkLst>
        </pc:spChg>
      </pc:sldChg>
      <pc:sldChg chg="delSp modSp">
        <pc:chgData name="Lohmann, Ashley" userId="S::ashley.lohmann@vacationclub.com::3949cdd5-b973-4ce5-9035-f1ac7829af2e" providerId="AD" clId="Web-{594796F3-8F75-10B2-DE2E-9662A5A77DE2}" dt="2024-04-16T18:22:49.476" v="981" actId="1076"/>
        <pc:sldMkLst>
          <pc:docMk/>
          <pc:sldMk cId="3046901037" sldId="262"/>
        </pc:sldMkLst>
        <pc:spChg chg="mod">
          <ac:chgData name="Lohmann, Ashley" userId="S::ashley.lohmann@vacationclub.com::3949cdd5-b973-4ce5-9035-f1ac7829af2e" providerId="AD" clId="Web-{594796F3-8F75-10B2-DE2E-9662A5A77DE2}" dt="2024-04-16T18:22:49.476" v="981" actId="1076"/>
          <ac:spMkLst>
            <pc:docMk/>
            <pc:sldMk cId="3046901037" sldId="262"/>
            <ac:spMk id="4" creationId="{06B2D806-3D1D-0311-2927-0053DE839045}"/>
          </ac:spMkLst>
        </pc:spChg>
        <pc:spChg chg="mod">
          <ac:chgData name="Lohmann, Ashley" userId="S::ashley.lohmann@vacationclub.com::3949cdd5-b973-4ce5-9035-f1ac7829af2e" providerId="AD" clId="Web-{594796F3-8F75-10B2-DE2E-9662A5A77DE2}" dt="2024-04-16T18:19:20.175" v="847" actId="20577"/>
          <ac:spMkLst>
            <pc:docMk/>
            <pc:sldMk cId="3046901037" sldId="262"/>
            <ac:spMk id="27" creationId="{8E0532D0-AB12-0056-22DA-EFBAA41BEC89}"/>
          </ac:spMkLst>
        </pc:spChg>
        <pc:spChg chg="mod">
          <ac:chgData name="Lohmann, Ashley" userId="S::ashley.lohmann@vacationclub.com::3949cdd5-b973-4ce5-9035-f1ac7829af2e" providerId="AD" clId="Web-{594796F3-8F75-10B2-DE2E-9662A5A77DE2}" dt="2024-04-16T18:19:30.175" v="850" actId="20577"/>
          <ac:spMkLst>
            <pc:docMk/>
            <pc:sldMk cId="3046901037" sldId="262"/>
            <ac:spMk id="29" creationId="{3782E587-558F-759E-6196-BE8FE3A174AD}"/>
          </ac:spMkLst>
        </pc:spChg>
        <pc:spChg chg="mod">
          <ac:chgData name="Lohmann, Ashley" userId="S::ashley.lohmann@vacationclub.com::3949cdd5-b973-4ce5-9035-f1ac7829af2e" providerId="AD" clId="Web-{594796F3-8F75-10B2-DE2E-9662A5A77DE2}" dt="2024-04-16T18:19:54.770" v="861" actId="20577"/>
          <ac:spMkLst>
            <pc:docMk/>
            <pc:sldMk cId="3046901037" sldId="262"/>
            <ac:spMk id="32" creationId="{8DEC5377-0680-521D-CC98-56C5BA5C1F52}"/>
          </ac:spMkLst>
        </pc:spChg>
        <pc:spChg chg="mod">
          <ac:chgData name="Lohmann, Ashley" userId="S::ashley.lohmann@vacationclub.com::3949cdd5-b973-4ce5-9035-f1ac7829af2e" providerId="AD" clId="Web-{594796F3-8F75-10B2-DE2E-9662A5A77DE2}" dt="2024-04-16T18:20:11.270" v="866" actId="20577"/>
          <ac:spMkLst>
            <pc:docMk/>
            <pc:sldMk cId="3046901037" sldId="262"/>
            <ac:spMk id="33" creationId="{E4635971-3166-0BFC-DF7B-1077CAE947B5}"/>
          </ac:spMkLst>
        </pc:spChg>
        <pc:spChg chg="mod">
          <ac:chgData name="Lohmann, Ashley" userId="S::ashley.lohmann@vacationclub.com::3949cdd5-b973-4ce5-9035-f1ac7829af2e" providerId="AD" clId="Web-{594796F3-8F75-10B2-DE2E-9662A5A77DE2}" dt="2024-04-16T18:20:04.895" v="865" actId="20577"/>
          <ac:spMkLst>
            <pc:docMk/>
            <pc:sldMk cId="3046901037" sldId="262"/>
            <ac:spMk id="35" creationId="{FB76D9A5-3CCA-CEDD-8F48-E270128858DC}"/>
          </ac:spMkLst>
        </pc:spChg>
        <pc:spChg chg="mod">
          <ac:chgData name="Lohmann, Ashley" userId="S::ashley.lohmann@vacationclub.com::3949cdd5-b973-4ce5-9035-f1ac7829af2e" providerId="AD" clId="Web-{594796F3-8F75-10B2-DE2E-9662A5A77DE2}" dt="2024-04-16T18:19:39.160" v="855" actId="20577"/>
          <ac:spMkLst>
            <pc:docMk/>
            <pc:sldMk cId="3046901037" sldId="262"/>
            <ac:spMk id="36" creationId="{7FC72914-BA87-396B-97FF-96BB0CF19CA9}"/>
          </ac:spMkLst>
        </pc:spChg>
        <pc:spChg chg="mod">
          <ac:chgData name="Lohmann, Ashley" userId="S::ashley.lohmann@vacationclub.com::3949cdd5-b973-4ce5-9035-f1ac7829af2e" providerId="AD" clId="Web-{594796F3-8F75-10B2-DE2E-9662A5A77DE2}" dt="2024-04-16T18:19:43.957" v="857" actId="20577"/>
          <ac:spMkLst>
            <pc:docMk/>
            <pc:sldMk cId="3046901037" sldId="262"/>
            <ac:spMk id="40" creationId="{86E6A4FD-B4BE-CC46-C51A-F05AB0F53BBF}"/>
          </ac:spMkLst>
        </pc:spChg>
        <pc:spChg chg="mod">
          <ac:chgData name="Lohmann, Ashley" userId="S::ashley.lohmann@vacationclub.com::3949cdd5-b973-4ce5-9035-f1ac7829af2e" providerId="AD" clId="Web-{594796F3-8F75-10B2-DE2E-9662A5A77DE2}" dt="2024-04-16T18:22:26.304" v="977" actId="1076"/>
          <ac:spMkLst>
            <pc:docMk/>
            <pc:sldMk cId="3046901037" sldId="262"/>
            <ac:spMk id="61" creationId="{135E6A32-1517-2860-923F-6C5FC7C5DA30}"/>
          </ac:spMkLst>
        </pc:spChg>
        <pc:spChg chg="del mod">
          <ac:chgData name="Lohmann, Ashley" userId="S::ashley.lohmann@vacationclub.com::3949cdd5-b973-4ce5-9035-f1ac7829af2e" providerId="AD" clId="Web-{594796F3-8F75-10B2-DE2E-9662A5A77DE2}" dt="2024-04-16T18:21:46.678" v="965"/>
          <ac:spMkLst>
            <pc:docMk/>
            <pc:sldMk cId="3046901037" sldId="262"/>
            <ac:spMk id="62" creationId="{081DA202-B334-1D34-7FF0-66BE93D3AAC5}"/>
          </ac:spMkLst>
        </pc:spChg>
        <pc:spChg chg="mod">
          <ac:chgData name="Lohmann, Ashley" userId="S::ashley.lohmann@vacationclub.com::3949cdd5-b973-4ce5-9035-f1ac7829af2e" providerId="AD" clId="Web-{594796F3-8F75-10B2-DE2E-9662A5A77DE2}" dt="2024-04-16T18:22:34.444" v="979" actId="1076"/>
          <ac:spMkLst>
            <pc:docMk/>
            <pc:sldMk cId="3046901037" sldId="262"/>
            <ac:spMk id="63" creationId="{E5D266A0-58D0-2A44-64F3-DD00FDA036E0}"/>
          </ac:spMkLst>
        </pc:spChg>
        <pc:spChg chg="mod">
          <ac:chgData name="Lohmann, Ashley" userId="S::ashley.lohmann@vacationclub.com::3949cdd5-b973-4ce5-9035-f1ac7829af2e" providerId="AD" clId="Web-{594796F3-8F75-10B2-DE2E-9662A5A77DE2}" dt="2024-04-16T18:22:22.210" v="976" actId="1076"/>
          <ac:spMkLst>
            <pc:docMk/>
            <pc:sldMk cId="3046901037" sldId="262"/>
            <ac:spMk id="64" creationId="{600BF540-41AA-AC01-9AB0-DADF44E119D2}"/>
          </ac:spMkLst>
        </pc:spChg>
        <pc:spChg chg="mod">
          <ac:chgData name="Lohmann, Ashley" userId="S::ashley.lohmann@vacationclub.com::3949cdd5-b973-4ce5-9035-f1ac7829af2e" providerId="AD" clId="Web-{594796F3-8F75-10B2-DE2E-9662A5A77DE2}" dt="2024-04-16T18:22:30.148" v="978" actId="1076"/>
          <ac:spMkLst>
            <pc:docMk/>
            <pc:sldMk cId="3046901037" sldId="262"/>
            <ac:spMk id="65" creationId="{E90209C9-29B4-8CBD-D08F-BEDF9DD97ABE}"/>
          </ac:spMkLst>
        </pc:spChg>
        <pc:grpChg chg="mod">
          <ac:chgData name="Lohmann, Ashley" userId="S::ashley.lohmann@vacationclub.com::3949cdd5-b973-4ce5-9035-f1ac7829af2e" providerId="AD" clId="Web-{594796F3-8F75-10B2-DE2E-9662A5A77DE2}" dt="2024-04-16T18:15:56.468" v="811" actId="1076"/>
          <ac:grpSpMkLst>
            <pc:docMk/>
            <pc:sldMk cId="3046901037" sldId="262"/>
            <ac:grpSpMk id="53" creationId="{EB0031FF-611A-68DE-10B5-5CE8F4DE3E83}"/>
          </ac:grpSpMkLst>
        </pc:grpChg>
      </pc:sldChg>
    </pc:docChg>
  </pc:docChgLst>
  <pc:docChgLst>
    <pc:chgData name="Lohmann, Ashley" userId="S::ashley.lohmann@vacationclub.com::3949cdd5-b973-4ce5-9035-f1ac7829af2e" providerId="AD" clId="Web-{BF4B61AE-85A9-2025-C77E-24D51318AA9A}"/>
    <pc:docChg chg="modSld">
      <pc:chgData name="Lohmann, Ashley" userId="S::ashley.lohmann@vacationclub.com::3949cdd5-b973-4ce5-9035-f1ac7829af2e" providerId="AD" clId="Web-{BF4B61AE-85A9-2025-C77E-24D51318AA9A}" dt="2024-05-25T23:59:13.635" v="743" actId="20577"/>
      <pc:docMkLst>
        <pc:docMk/>
      </pc:docMkLst>
      <pc:sldChg chg="modSp">
        <pc:chgData name="Lohmann, Ashley" userId="S::ashley.lohmann@vacationclub.com::3949cdd5-b973-4ce5-9035-f1ac7829af2e" providerId="AD" clId="Web-{BF4B61AE-85A9-2025-C77E-24D51318AA9A}" dt="2024-05-25T23:51:00.113" v="190" actId="20577"/>
        <pc:sldMkLst>
          <pc:docMk/>
          <pc:sldMk cId="4233291322" sldId="261"/>
        </pc:sldMkLst>
        <pc:spChg chg="mod">
          <ac:chgData name="Lohmann, Ashley" userId="S::ashley.lohmann@vacationclub.com::3949cdd5-b973-4ce5-9035-f1ac7829af2e" providerId="AD" clId="Web-{BF4B61AE-85A9-2025-C77E-24D51318AA9A}" dt="2024-05-25T23:51:00.113" v="190" actId="20577"/>
          <ac:spMkLst>
            <pc:docMk/>
            <pc:sldMk cId="4233291322" sldId="261"/>
            <ac:spMk id="11" creationId="{34E65355-0338-80A2-C7AE-7AA473D5D9A2}"/>
          </ac:spMkLst>
        </pc:spChg>
        <pc:spChg chg="mod">
          <ac:chgData name="Lohmann, Ashley" userId="S::ashley.lohmann@vacationclub.com::3949cdd5-b973-4ce5-9035-f1ac7829af2e" providerId="AD" clId="Web-{BF4B61AE-85A9-2025-C77E-24D51318AA9A}" dt="2024-05-25T23:49:29.205" v="81" actId="20577"/>
          <ac:spMkLst>
            <pc:docMk/>
            <pc:sldMk cId="4233291322" sldId="261"/>
            <ac:spMk id="12" creationId="{026A9DDB-07CD-DA75-06EE-DC4BA21AD0B0}"/>
          </ac:spMkLst>
        </pc:spChg>
        <pc:spChg chg="mod">
          <ac:chgData name="Lohmann, Ashley" userId="S::ashley.lohmann@vacationclub.com::3949cdd5-b973-4ce5-9035-f1ac7829af2e" providerId="AD" clId="Web-{BF4B61AE-85A9-2025-C77E-24D51318AA9A}" dt="2024-05-25T23:50:46.535" v="187" actId="20577"/>
          <ac:spMkLst>
            <pc:docMk/>
            <pc:sldMk cId="4233291322" sldId="261"/>
            <ac:spMk id="13" creationId="{3A7F1487-A573-4255-0CB5-D7C9F3A9607F}"/>
          </ac:spMkLst>
        </pc:spChg>
        <pc:spChg chg="mod">
          <ac:chgData name="Lohmann, Ashley" userId="S::ashley.lohmann@vacationclub.com::3949cdd5-b973-4ce5-9035-f1ac7829af2e" providerId="AD" clId="Web-{BF4B61AE-85A9-2025-C77E-24D51318AA9A}" dt="2024-05-25T23:49:26.237" v="80" actId="20577"/>
          <ac:spMkLst>
            <pc:docMk/>
            <pc:sldMk cId="4233291322" sldId="261"/>
            <ac:spMk id="14" creationId="{F3B8AD4F-FE38-F5C1-A438-1E311D642209}"/>
          </ac:spMkLst>
        </pc:spChg>
      </pc:sldChg>
      <pc:sldChg chg="addSp modSp">
        <pc:chgData name="Lohmann, Ashley" userId="S::ashley.lohmann@vacationclub.com::3949cdd5-b973-4ce5-9035-f1ac7829af2e" providerId="AD" clId="Web-{BF4B61AE-85A9-2025-C77E-24D51318AA9A}" dt="2024-05-25T23:59:13.635" v="743" actId="20577"/>
        <pc:sldMkLst>
          <pc:docMk/>
          <pc:sldMk cId="3046901037" sldId="262"/>
        </pc:sldMkLst>
        <pc:spChg chg="mod">
          <ac:chgData name="Lohmann, Ashley" userId="S::ashley.lohmann@vacationclub.com::3949cdd5-b973-4ce5-9035-f1ac7829af2e" providerId="AD" clId="Web-{BF4B61AE-85A9-2025-C77E-24D51318AA9A}" dt="2024-05-25T23:51:26.738" v="196" actId="1076"/>
          <ac:spMkLst>
            <pc:docMk/>
            <pc:sldMk cId="3046901037" sldId="262"/>
            <ac:spMk id="4" creationId="{06B2D806-3D1D-0311-2927-0053DE839045}"/>
          </ac:spMkLst>
        </pc:spChg>
        <pc:spChg chg="add mod">
          <ac:chgData name="Lohmann, Ashley" userId="S::ashley.lohmann@vacationclub.com::3949cdd5-b973-4ce5-9035-f1ac7829af2e" providerId="AD" clId="Web-{BF4B61AE-85A9-2025-C77E-24D51318AA9A}" dt="2024-05-25T23:59:03.666" v="741" actId="14100"/>
          <ac:spMkLst>
            <pc:docMk/>
            <pc:sldMk cId="3046901037" sldId="262"/>
            <ac:spMk id="11" creationId="{C77659B4-4EEF-8BD4-6C25-E3B1221FB0AA}"/>
          </ac:spMkLst>
        </pc:spChg>
        <pc:spChg chg="mod">
          <ac:chgData name="Lohmann, Ashley" userId="S::ashley.lohmann@vacationclub.com::3949cdd5-b973-4ce5-9035-f1ac7829af2e" providerId="AD" clId="Web-{BF4B61AE-85A9-2025-C77E-24D51318AA9A}" dt="2024-05-25T23:57:14.056" v="585" actId="1076"/>
          <ac:spMkLst>
            <pc:docMk/>
            <pc:sldMk cId="3046901037" sldId="262"/>
            <ac:spMk id="61" creationId="{135E6A32-1517-2860-923F-6C5FC7C5DA30}"/>
          </ac:spMkLst>
        </pc:spChg>
        <pc:spChg chg="mod">
          <ac:chgData name="Lohmann, Ashley" userId="S::ashley.lohmann@vacationclub.com::3949cdd5-b973-4ce5-9035-f1ac7829af2e" providerId="AD" clId="Web-{BF4B61AE-85A9-2025-C77E-24D51318AA9A}" dt="2024-05-25T23:59:13.635" v="743" actId="20577"/>
          <ac:spMkLst>
            <pc:docMk/>
            <pc:sldMk cId="3046901037" sldId="262"/>
            <ac:spMk id="63" creationId="{E5D266A0-58D0-2A44-64F3-DD00FDA036E0}"/>
          </ac:spMkLst>
        </pc:spChg>
        <pc:spChg chg="mod">
          <ac:chgData name="Lohmann, Ashley" userId="S::ashley.lohmann@vacationclub.com::3949cdd5-b973-4ce5-9035-f1ac7829af2e" providerId="AD" clId="Web-{BF4B61AE-85A9-2025-C77E-24D51318AA9A}" dt="2024-05-25T23:57:05.681" v="583" actId="1076"/>
          <ac:spMkLst>
            <pc:docMk/>
            <pc:sldMk cId="3046901037" sldId="262"/>
            <ac:spMk id="64" creationId="{600BF540-41AA-AC01-9AB0-DADF44E119D2}"/>
          </ac:spMkLst>
        </pc:spChg>
        <pc:spChg chg="mod">
          <ac:chgData name="Lohmann, Ashley" userId="S::ashley.lohmann@vacationclub.com::3949cdd5-b973-4ce5-9035-f1ac7829af2e" providerId="AD" clId="Web-{BF4B61AE-85A9-2025-C77E-24D51318AA9A}" dt="2024-05-25T23:57:18.931" v="586" actId="1076"/>
          <ac:spMkLst>
            <pc:docMk/>
            <pc:sldMk cId="3046901037" sldId="262"/>
            <ac:spMk id="65" creationId="{E90209C9-29B4-8CBD-D08F-BEDF9DD97ABE}"/>
          </ac:spMkLst>
        </pc:spChg>
      </pc:sldChg>
    </pc:docChg>
  </pc:docChgLst>
  <pc:docChgLst>
    <pc:chgData name="Lohmann, Ashley" userId="S::ashley.lohmann@vacationclub.com::3949cdd5-b973-4ce5-9035-f1ac7829af2e" providerId="AD" clId="Web-{B52B4D53-EC05-E2AD-26BC-58A006A2D815}"/>
    <pc:docChg chg="modSld">
      <pc:chgData name="Lohmann, Ashley" userId="S::ashley.lohmann@vacationclub.com::3949cdd5-b973-4ce5-9035-f1ac7829af2e" providerId="AD" clId="Web-{B52B4D53-EC05-E2AD-26BC-58A006A2D815}" dt="2024-04-24T21:07:02.076" v="95" actId="20577"/>
      <pc:docMkLst>
        <pc:docMk/>
      </pc:docMkLst>
      <pc:sldChg chg="modSp">
        <pc:chgData name="Lohmann, Ashley" userId="S::ashley.lohmann@vacationclub.com::3949cdd5-b973-4ce5-9035-f1ac7829af2e" providerId="AD" clId="Web-{B52B4D53-EC05-E2AD-26BC-58A006A2D815}" dt="2024-04-24T21:07:02.076" v="95" actId="20577"/>
        <pc:sldMkLst>
          <pc:docMk/>
          <pc:sldMk cId="4233291322" sldId="261"/>
        </pc:sldMkLst>
        <pc:spChg chg="mod">
          <ac:chgData name="Lohmann, Ashley" userId="S::ashley.lohmann@vacationclub.com::3949cdd5-b973-4ce5-9035-f1ac7829af2e" providerId="AD" clId="Web-{B52B4D53-EC05-E2AD-26BC-58A006A2D815}" dt="2024-04-24T20:48:19.302" v="3" actId="20577"/>
          <ac:spMkLst>
            <pc:docMk/>
            <pc:sldMk cId="4233291322" sldId="261"/>
            <ac:spMk id="4" creationId="{CA08005A-DEB8-5F20-29A0-59C6FD4DBE02}"/>
          </ac:spMkLst>
        </pc:spChg>
        <pc:spChg chg="mod">
          <ac:chgData name="Lohmann, Ashley" userId="S::ashley.lohmann@vacationclub.com::3949cdd5-b973-4ce5-9035-f1ac7829af2e" providerId="AD" clId="Web-{B52B4D53-EC05-E2AD-26BC-58A006A2D815}" dt="2024-04-24T21:06:52.013" v="93" actId="20577"/>
          <ac:spMkLst>
            <pc:docMk/>
            <pc:sldMk cId="4233291322" sldId="261"/>
            <ac:spMk id="15" creationId="{68EF58AF-3DC8-AFAA-4E3A-9947EAE648BA}"/>
          </ac:spMkLst>
        </pc:spChg>
        <pc:spChg chg="mod">
          <ac:chgData name="Lohmann, Ashley" userId="S::ashley.lohmann@vacationclub.com::3949cdd5-b973-4ce5-9035-f1ac7829af2e" providerId="AD" clId="Web-{B52B4D53-EC05-E2AD-26BC-58A006A2D815}" dt="2024-04-24T21:06:56.810" v="94" actId="20577"/>
          <ac:spMkLst>
            <pc:docMk/>
            <pc:sldMk cId="4233291322" sldId="261"/>
            <ac:spMk id="16" creationId="{1202B1F9-3976-0066-AC79-CF41B0065AED}"/>
          </ac:spMkLst>
        </pc:spChg>
        <pc:spChg chg="mod">
          <ac:chgData name="Lohmann, Ashley" userId="S::ashley.lohmann@vacationclub.com::3949cdd5-b973-4ce5-9035-f1ac7829af2e" providerId="AD" clId="Web-{B52B4D53-EC05-E2AD-26BC-58A006A2D815}" dt="2024-04-24T21:07:02.076" v="95" actId="20577"/>
          <ac:spMkLst>
            <pc:docMk/>
            <pc:sldMk cId="4233291322" sldId="261"/>
            <ac:spMk id="17" creationId="{60AFD862-83C0-A824-F295-CB255C44B87A}"/>
          </ac:spMkLst>
        </pc:spChg>
      </pc:sldChg>
      <pc:sldChg chg="addSp delSp modSp">
        <pc:chgData name="Lohmann, Ashley" userId="S::ashley.lohmann@vacationclub.com::3949cdd5-b973-4ce5-9035-f1ac7829af2e" providerId="AD" clId="Web-{B52B4D53-EC05-E2AD-26BC-58A006A2D815}" dt="2024-04-24T21:06:43.043" v="92" actId="20577"/>
        <pc:sldMkLst>
          <pc:docMk/>
          <pc:sldMk cId="3046901037" sldId="262"/>
        </pc:sldMkLst>
        <pc:spChg chg="add mod">
          <ac:chgData name="Lohmann, Ashley" userId="S::ashley.lohmann@vacationclub.com::3949cdd5-b973-4ce5-9035-f1ac7829af2e" providerId="AD" clId="Web-{B52B4D53-EC05-E2AD-26BC-58A006A2D815}" dt="2024-04-24T21:05:55.572" v="65" actId="20577"/>
          <ac:spMkLst>
            <pc:docMk/>
            <pc:sldMk cId="3046901037" sldId="262"/>
            <ac:spMk id="5" creationId="{F933A8D4-9D41-5794-0185-46403444DC93}"/>
          </ac:spMkLst>
        </pc:spChg>
        <pc:spChg chg="add mod">
          <ac:chgData name="Lohmann, Ashley" userId="S::ashley.lohmann@vacationclub.com::3949cdd5-b973-4ce5-9035-f1ac7829af2e" providerId="AD" clId="Web-{B52B4D53-EC05-E2AD-26BC-58A006A2D815}" dt="2024-04-24T21:06:00.228" v="67" actId="20577"/>
          <ac:spMkLst>
            <pc:docMk/>
            <pc:sldMk cId="3046901037" sldId="262"/>
            <ac:spMk id="6" creationId="{7CB9605A-2DEF-454D-C8AF-C2394C780A36}"/>
          </ac:spMkLst>
        </pc:spChg>
        <pc:spChg chg="add mod">
          <ac:chgData name="Lohmann, Ashley" userId="S::ashley.lohmann@vacationclub.com::3949cdd5-b973-4ce5-9035-f1ac7829af2e" providerId="AD" clId="Web-{B52B4D53-EC05-E2AD-26BC-58A006A2D815}" dt="2024-04-24T21:06:02.900" v="69" actId="20577"/>
          <ac:spMkLst>
            <pc:docMk/>
            <pc:sldMk cId="3046901037" sldId="262"/>
            <ac:spMk id="7" creationId="{3131AF6D-62CF-122A-FA4D-BC524F299349}"/>
          </ac:spMkLst>
        </pc:spChg>
        <pc:spChg chg="add mod">
          <ac:chgData name="Lohmann, Ashley" userId="S::ashley.lohmann@vacationclub.com::3949cdd5-b973-4ce5-9035-f1ac7829af2e" providerId="AD" clId="Web-{B52B4D53-EC05-E2AD-26BC-58A006A2D815}" dt="2024-04-24T21:06:05.900" v="71" actId="20577"/>
          <ac:spMkLst>
            <pc:docMk/>
            <pc:sldMk cId="3046901037" sldId="262"/>
            <ac:spMk id="8" creationId="{2DB1268E-0601-927D-FBD2-48115140A77B}"/>
          </ac:spMkLst>
        </pc:spChg>
        <pc:spChg chg="add mod">
          <ac:chgData name="Lohmann, Ashley" userId="S::ashley.lohmann@vacationclub.com::3949cdd5-b973-4ce5-9035-f1ac7829af2e" providerId="AD" clId="Web-{B52B4D53-EC05-E2AD-26BC-58A006A2D815}" dt="2024-04-24T21:06:08.604" v="73" actId="20577"/>
          <ac:spMkLst>
            <pc:docMk/>
            <pc:sldMk cId="3046901037" sldId="262"/>
            <ac:spMk id="9" creationId="{B1DF93D6-60D6-57B6-EA95-B331A14104BC}"/>
          </ac:spMkLst>
        </pc:spChg>
        <pc:spChg chg="add mod">
          <ac:chgData name="Lohmann, Ashley" userId="S::ashley.lohmann@vacationclub.com::3949cdd5-b973-4ce5-9035-f1ac7829af2e" providerId="AD" clId="Web-{B52B4D53-EC05-E2AD-26BC-58A006A2D815}" dt="2024-04-24T21:06:11.807" v="74" actId="20577"/>
          <ac:spMkLst>
            <pc:docMk/>
            <pc:sldMk cId="3046901037" sldId="262"/>
            <ac:spMk id="10" creationId="{10496909-9DEB-6EFE-43F8-1378D55DB792}"/>
          </ac:spMkLst>
        </pc:spChg>
        <pc:spChg chg="mod">
          <ac:chgData name="Lohmann, Ashley" userId="S::ashley.lohmann@vacationclub.com::3949cdd5-b973-4ce5-9035-f1ac7829af2e" providerId="AD" clId="Web-{B52B4D53-EC05-E2AD-26BC-58A006A2D815}" dt="2024-04-24T20:48:29.725" v="4" actId="20577"/>
          <ac:spMkLst>
            <pc:docMk/>
            <pc:sldMk cId="3046901037" sldId="262"/>
            <ac:spMk id="16" creationId="{90F78844-6A07-B106-16E2-38C1F2618284}"/>
          </ac:spMkLst>
        </pc:spChg>
        <pc:spChg chg="del mod">
          <ac:chgData name="Lohmann, Ashley" userId="S::ashley.lohmann@vacationclub.com::3949cdd5-b973-4ce5-9035-f1ac7829af2e" providerId="AD" clId="Web-{B52B4D53-EC05-E2AD-26BC-58A006A2D815}" dt="2024-04-24T21:02:55.357" v="11"/>
          <ac:spMkLst>
            <pc:docMk/>
            <pc:sldMk cId="3046901037" sldId="262"/>
            <ac:spMk id="27" creationId="{8E0532D0-AB12-0056-22DA-EFBAA41BEC89}"/>
          </ac:spMkLst>
        </pc:spChg>
        <pc:spChg chg="mod topLvl">
          <ac:chgData name="Lohmann, Ashley" userId="S::ashley.lohmann@vacationclub.com::3949cdd5-b973-4ce5-9035-f1ac7829af2e" providerId="AD" clId="Web-{B52B4D53-EC05-E2AD-26BC-58A006A2D815}" dt="2024-04-24T21:05:52.493" v="63" actId="20577"/>
          <ac:spMkLst>
            <pc:docMk/>
            <pc:sldMk cId="3046901037" sldId="262"/>
            <ac:spMk id="29" creationId="{3782E587-558F-759E-6196-BE8FE3A174AD}"/>
          </ac:spMkLst>
        </pc:spChg>
        <pc:spChg chg="del mod">
          <ac:chgData name="Lohmann, Ashley" userId="S::ashley.lohmann@vacationclub.com::3949cdd5-b973-4ce5-9035-f1ac7829af2e" providerId="AD" clId="Web-{B52B4D53-EC05-E2AD-26BC-58A006A2D815}" dt="2024-04-24T21:03:03.467" v="15"/>
          <ac:spMkLst>
            <pc:docMk/>
            <pc:sldMk cId="3046901037" sldId="262"/>
            <ac:spMk id="32" creationId="{8DEC5377-0680-521D-CC98-56C5BA5C1F52}"/>
          </ac:spMkLst>
        </pc:spChg>
        <pc:spChg chg="del topLvl">
          <ac:chgData name="Lohmann, Ashley" userId="S::ashley.lohmann@vacationclub.com::3949cdd5-b973-4ce5-9035-f1ac7829af2e" providerId="AD" clId="Web-{B52B4D53-EC05-E2AD-26BC-58A006A2D815}" dt="2024-04-24T21:03:07.123" v="17"/>
          <ac:spMkLst>
            <pc:docMk/>
            <pc:sldMk cId="3046901037" sldId="262"/>
            <ac:spMk id="33" creationId="{E4635971-3166-0BFC-DF7B-1077CAE947B5}"/>
          </ac:spMkLst>
        </pc:spChg>
        <pc:spChg chg="del">
          <ac:chgData name="Lohmann, Ashley" userId="S::ashley.lohmann@vacationclub.com::3949cdd5-b973-4ce5-9035-f1ac7829af2e" providerId="AD" clId="Web-{B52B4D53-EC05-E2AD-26BC-58A006A2D815}" dt="2024-04-24T21:03:04.842" v="16"/>
          <ac:spMkLst>
            <pc:docMk/>
            <pc:sldMk cId="3046901037" sldId="262"/>
            <ac:spMk id="35" creationId="{FB76D9A5-3CCA-CEDD-8F48-E270128858DC}"/>
          </ac:spMkLst>
        </pc:spChg>
        <pc:spChg chg="del">
          <ac:chgData name="Lohmann, Ashley" userId="S::ashley.lohmann@vacationclub.com::3949cdd5-b973-4ce5-9035-f1ac7829af2e" providerId="AD" clId="Web-{B52B4D53-EC05-E2AD-26BC-58A006A2D815}" dt="2024-04-24T21:02:59.060" v="12"/>
          <ac:spMkLst>
            <pc:docMk/>
            <pc:sldMk cId="3046901037" sldId="262"/>
            <ac:spMk id="36" creationId="{7FC72914-BA87-396B-97FF-96BB0CF19CA9}"/>
          </ac:spMkLst>
        </pc:spChg>
        <pc:spChg chg="del">
          <ac:chgData name="Lohmann, Ashley" userId="S::ashley.lohmann@vacationclub.com::3949cdd5-b973-4ce5-9035-f1ac7829af2e" providerId="AD" clId="Web-{B52B4D53-EC05-E2AD-26BC-58A006A2D815}" dt="2024-04-24T21:03:00.451" v="13"/>
          <ac:spMkLst>
            <pc:docMk/>
            <pc:sldMk cId="3046901037" sldId="262"/>
            <ac:spMk id="40" creationId="{86E6A4FD-B4BE-CC46-C51A-F05AB0F53BBF}"/>
          </ac:spMkLst>
        </pc:spChg>
        <pc:spChg chg="mod">
          <ac:chgData name="Lohmann, Ashley" userId="S::ashley.lohmann@vacationclub.com::3949cdd5-b973-4ce5-9035-f1ac7829af2e" providerId="AD" clId="Web-{B52B4D53-EC05-E2AD-26BC-58A006A2D815}" dt="2024-04-24T21:06:43.043" v="92" actId="20577"/>
          <ac:spMkLst>
            <pc:docMk/>
            <pc:sldMk cId="3046901037" sldId="262"/>
            <ac:spMk id="63" creationId="{E5D266A0-58D0-2A44-64F3-DD00FDA036E0}"/>
          </ac:spMkLst>
        </pc:spChg>
        <pc:grpChg chg="del">
          <ac:chgData name="Lohmann, Ashley" userId="S::ashley.lohmann@vacationclub.com::3949cdd5-b973-4ce5-9035-f1ac7829af2e" providerId="AD" clId="Web-{B52B4D53-EC05-E2AD-26BC-58A006A2D815}" dt="2024-04-24T21:03:07.123" v="17"/>
          <ac:grpSpMkLst>
            <pc:docMk/>
            <pc:sldMk cId="3046901037" sldId="262"/>
            <ac:grpSpMk id="53" creationId="{EB0031FF-611A-68DE-10B5-5CE8F4DE3E83}"/>
          </ac:grpSpMkLst>
        </pc:grpChg>
      </pc:sldChg>
    </pc:docChg>
  </pc:docChgLst>
  <pc:docChgLst>
    <pc:chgData name="Lohmann, Ashley" userId="S::ashley.lohmann@vacationclub.com::3949cdd5-b973-4ce5-9035-f1ac7829af2e" providerId="AD" clId="Web-{44CAC822-ECFE-A354-98F5-DCFB55573EB0}"/>
    <pc:docChg chg="modSld">
      <pc:chgData name="Lohmann, Ashley" userId="S::ashley.lohmann@vacationclub.com::3949cdd5-b973-4ce5-9035-f1ac7829af2e" providerId="AD" clId="Web-{44CAC822-ECFE-A354-98F5-DCFB55573EB0}" dt="2024-07-21T19:42:46.949" v="2602" actId="20577"/>
      <pc:docMkLst>
        <pc:docMk/>
      </pc:docMkLst>
      <pc:sldChg chg="modSp">
        <pc:chgData name="Lohmann, Ashley" userId="S::ashley.lohmann@vacationclub.com::3949cdd5-b973-4ce5-9035-f1ac7829af2e" providerId="AD" clId="Web-{44CAC822-ECFE-A354-98F5-DCFB55573EB0}" dt="2024-07-21T18:15:38.292" v="19" actId="20577"/>
        <pc:sldMkLst>
          <pc:docMk/>
          <pc:sldMk cId="4233291322" sldId="261"/>
        </pc:sldMkLst>
        <pc:spChg chg="mod">
          <ac:chgData name="Lohmann, Ashley" userId="S::ashley.lohmann@vacationclub.com::3949cdd5-b973-4ce5-9035-f1ac7829af2e" providerId="AD" clId="Web-{44CAC822-ECFE-A354-98F5-DCFB55573EB0}" dt="2024-07-21T18:14:31.619" v="5" actId="20577"/>
          <ac:spMkLst>
            <pc:docMk/>
            <pc:sldMk cId="4233291322" sldId="261"/>
            <ac:spMk id="4" creationId="{CA08005A-DEB8-5F20-29A0-59C6FD4DBE02}"/>
          </ac:spMkLst>
        </pc:spChg>
        <pc:spChg chg="mod">
          <ac:chgData name="Lohmann, Ashley" userId="S::ashley.lohmann@vacationclub.com::3949cdd5-b973-4ce5-9035-f1ac7829af2e" providerId="AD" clId="Web-{44CAC822-ECFE-A354-98F5-DCFB55573EB0}" dt="2024-07-21T18:15:38.292" v="19" actId="20577"/>
          <ac:spMkLst>
            <pc:docMk/>
            <pc:sldMk cId="4233291322" sldId="261"/>
            <ac:spMk id="15" creationId="{68EF58AF-3DC8-AFAA-4E3A-9947EAE648BA}"/>
          </ac:spMkLst>
        </pc:spChg>
      </pc:sldChg>
      <pc:sldChg chg="modSp">
        <pc:chgData name="Lohmann, Ashley" userId="S::ashley.lohmann@vacationclub.com::3949cdd5-b973-4ce5-9035-f1ac7829af2e" providerId="AD" clId="Web-{44CAC822-ECFE-A354-98F5-DCFB55573EB0}" dt="2024-07-21T19:42:46.949" v="2602" actId="20577"/>
        <pc:sldMkLst>
          <pc:docMk/>
          <pc:sldMk cId="3046901037" sldId="262"/>
        </pc:sldMkLst>
        <pc:spChg chg="mod">
          <ac:chgData name="Lohmann, Ashley" userId="S::ashley.lohmann@vacationclub.com::3949cdd5-b973-4ce5-9035-f1ac7829af2e" providerId="AD" clId="Web-{44CAC822-ECFE-A354-98F5-DCFB55573EB0}" dt="2024-07-21T19:41:47.088" v="2588" actId="20577"/>
          <ac:spMkLst>
            <pc:docMk/>
            <pc:sldMk cId="3046901037" sldId="262"/>
            <ac:spMk id="5" creationId="{F933A8D4-9D41-5794-0185-46403444DC93}"/>
          </ac:spMkLst>
        </pc:spChg>
        <pc:spChg chg="mod">
          <ac:chgData name="Lohmann, Ashley" userId="S::ashley.lohmann@vacationclub.com::3949cdd5-b973-4ce5-9035-f1ac7829af2e" providerId="AD" clId="Web-{44CAC822-ECFE-A354-98F5-DCFB55573EB0}" dt="2024-07-21T19:41:55.573" v="2590" actId="20577"/>
          <ac:spMkLst>
            <pc:docMk/>
            <pc:sldMk cId="3046901037" sldId="262"/>
            <ac:spMk id="6" creationId="{7CB9605A-2DEF-454D-C8AF-C2394C780A36}"/>
          </ac:spMkLst>
        </pc:spChg>
        <pc:spChg chg="mod">
          <ac:chgData name="Lohmann, Ashley" userId="S::ashley.lohmann@vacationclub.com::3949cdd5-b973-4ce5-9035-f1ac7829af2e" providerId="AD" clId="Web-{44CAC822-ECFE-A354-98F5-DCFB55573EB0}" dt="2024-07-21T19:42:05.792" v="2592" actId="20577"/>
          <ac:spMkLst>
            <pc:docMk/>
            <pc:sldMk cId="3046901037" sldId="262"/>
            <ac:spMk id="7" creationId="{3131AF6D-62CF-122A-FA4D-BC524F299349}"/>
          </ac:spMkLst>
        </pc:spChg>
        <pc:spChg chg="mod">
          <ac:chgData name="Lohmann, Ashley" userId="S::ashley.lohmann@vacationclub.com::3949cdd5-b973-4ce5-9035-f1ac7829af2e" providerId="AD" clId="Web-{44CAC822-ECFE-A354-98F5-DCFB55573EB0}" dt="2024-07-21T19:42:19.464" v="2595" actId="20577"/>
          <ac:spMkLst>
            <pc:docMk/>
            <pc:sldMk cId="3046901037" sldId="262"/>
            <ac:spMk id="8" creationId="{2DB1268E-0601-927D-FBD2-48115140A77B}"/>
          </ac:spMkLst>
        </pc:spChg>
        <pc:spChg chg="mod">
          <ac:chgData name="Lohmann, Ashley" userId="S::ashley.lohmann@vacationclub.com::3949cdd5-b973-4ce5-9035-f1ac7829af2e" providerId="AD" clId="Web-{44CAC822-ECFE-A354-98F5-DCFB55573EB0}" dt="2024-07-21T19:42:31.558" v="2598" actId="20577"/>
          <ac:spMkLst>
            <pc:docMk/>
            <pc:sldMk cId="3046901037" sldId="262"/>
            <ac:spMk id="9" creationId="{B1DF93D6-60D6-57B6-EA95-B331A14104BC}"/>
          </ac:spMkLst>
        </pc:spChg>
        <pc:spChg chg="mod">
          <ac:chgData name="Lohmann, Ashley" userId="S::ashley.lohmann@vacationclub.com::3949cdd5-b973-4ce5-9035-f1ac7829af2e" providerId="AD" clId="Web-{44CAC822-ECFE-A354-98F5-DCFB55573EB0}" dt="2024-07-21T19:42:46.949" v="2602" actId="20577"/>
          <ac:spMkLst>
            <pc:docMk/>
            <pc:sldMk cId="3046901037" sldId="262"/>
            <ac:spMk id="10" creationId="{10496909-9DEB-6EFE-43F8-1378D55DB792}"/>
          </ac:spMkLst>
        </pc:spChg>
        <pc:spChg chg="mod">
          <ac:chgData name="Lohmann, Ashley" userId="S::ashley.lohmann@vacationclub.com::3949cdd5-b973-4ce5-9035-f1ac7829af2e" providerId="AD" clId="Web-{44CAC822-ECFE-A354-98F5-DCFB55573EB0}" dt="2024-07-21T18:14:25.744" v="0" actId="20577"/>
          <ac:spMkLst>
            <pc:docMk/>
            <pc:sldMk cId="3046901037" sldId="262"/>
            <ac:spMk id="16" creationId="{90F78844-6A07-B106-16E2-38C1F2618284}"/>
          </ac:spMkLst>
        </pc:spChg>
        <pc:spChg chg="mod">
          <ac:chgData name="Lohmann, Ashley" userId="S::ashley.lohmann@vacationclub.com::3949cdd5-b973-4ce5-9035-f1ac7829af2e" providerId="AD" clId="Web-{44CAC822-ECFE-A354-98F5-DCFB55573EB0}" dt="2024-07-21T19:41:28.353" v="2584" actId="20577"/>
          <ac:spMkLst>
            <pc:docMk/>
            <pc:sldMk cId="3046901037" sldId="262"/>
            <ac:spMk id="29" creationId="{3782E587-558F-759E-6196-BE8FE3A174AD}"/>
          </ac:spMkLst>
        </pc:spChg>
        <pc:graphicFrameChg chg="mod">
          <ac:chgData name="Lohmann, Ashley" userId="S::ashley.lohmann@vacationclub.com::3949cdd5-b973-4ce5-9035-f1ac7829af2e" providerId="AD" clId="Web-{44CAC822-ECFE-A354-98F5-DCFB55573EB0}" dt="2024-07-21T19:26:03.158" v="2580" actId="1076"/>
          <ac:graphicFrameMkLst>
            <pc:docMk/>
            <pc:sldMk cId="3046901037" sldId="262"/>
            <ac:graphicFrameMk id="19" creationId="{2653276E-F684-372A-4C73-C6C6EB7CAE2A}"/>
          </ac:graphicFrameMkLst>
        </pc:graphicFrameChg>
      </pc:sldChg>
    </pc:docChg>
  </pc:docChgLst>
  <pc:docChgLst>
    <pc:chgData name="Lohmann, Ashley" userId="S::ashley.lohmann@vacationclub.com::3949cdd5-b973-4ce5-9035-f1ac7829af2e" providerId="AD" clId="Web-{4C18337D-AEB0-CF7E-FA3D-8D6D6FF24C67}"/>
    <pc:docChg chg="modSld">
      <pc:chgData name="Lohmann, Ashley" userId="S::ashley.lohmann@vacationclub.com::3949cdd5-b973-4ce5-9035-f1ac7829af2e" providerId="AD" clId="Web-{4C18337D-AEB0-CF7E-FA3D-8D6D6FF24C67}" dt="2024-02-23T19:18:58.541" v="551" actId="20577"/>
      <pc:docMkLst>
        <pc:docMk/>
      </pc:docMkLst>
      <pc:sldChg chg="modSp">
        <pc:chgData name="Lohmann, Ashley" userId="S::ashley.lohmann@vacationclub.com::3949cdd5-b973-4ce5-9035-f1ac7829af2e" providerId="AD" clId="Web-{4C18337D-AEB0-CF7E-FA3D-8D6D6FF24C67}" dt="2024-02-23T19:17:57.306" v="537" actId="20577"/>
        <pc:sldMkLst>
          <pc:docMk/>
          <pc:sldMk cId="4233291322" sldId="261"/>
        </pc:sldMkLst>
        <pc:spChg chg="mod">
          <ac:chgData name="Lohmann, Ashley" userId="S::ashley.lohmann@vacationclub.com::3949cdd5-b973-4ce5-9035-f1ac7829af2e" providerId="AD" clId="Web-{4C18337D-AEB0-CF7E-FA3D-8D6D6FF24C67}" dt="2024-02-23T19:16:44.773" v="418" actId="20577"/>
          <ac:spMkLst>
            <pc:docMk/>
            <pc:sldMk cId="4233291322" sldId="261"/>
            <ac:spMk id="15" creationId="{68EF58AF-3DC8-AFAA-4E3A-9947EAE648BA}"/>
          </ac:spMkLst>
        </pc:spChg>
        <pc:spChg chg="mod">
          <ac:chgData name="Lohmann, Ashley" userId="S::ashley.lohmann@vacationclub.com::3949cdd5-b973-4ce5-9035-f1ac7829af2e" providerId="AD" clId="Web-{4C18337D-AEB0-CF7E-FA3D-8D6D6FF24C67}" dt="2024-02-23T19:17:57.306" v="537" actId="20577"/>
          <ac:spMkLst>
            <pc:docMk/>
            <pc:sldMk cId="4233291322" sldId="261"/>
            <ac:spMk id="16" creationId="{1202B1F9-3976-0066-AC79-CF41B0065AED}"/>
          </ac:spMkLst>
        </pc:spChg>
      </pc:sldChg>
      <pc:sldChg chg="modSp">
        <pc:chgData name="Lohmann, Ashley" userId="S::ashley.lohmann@vacationclub.com::3949cdd5-b973-4ce5-9035-f1ac7829af2e" providerId="AD" clId="Web-{4C18337D-AEB0-CF7E-FA3D-8D6D6FF24C67}" dt="2024-02-23T19:18:58.541" v="551" actId="20577"/>
        <pc:sldMkLst>
          <pc:docMk/>
          <pc:sldMk cId="3046901037" sldId="262"/>
        </pc:sldMkLst>
        <pc:spChg chg="mod">
          <ac:chgData name="Lohmann, Ashley" userId="S::ashley.lohmann@vacationclub.com::3949cdd5-b973-4ce5-9035-f1ac7829af2e" providerId="AD" clId="Web-{4C18337D-AEB0-CF7E-FA3D-8D6D6FF24C67}" dt="2024-02-23T19:03:54.819" v="222" actId="20577"/>
          <ac:spMkLst>
            <pc:docMk/>
            <pc:sldMk cId="3046901037" sldId="262"/>
            <ac:spMk id="16" creationId="{90F78844-6A07-B106-16E2-38C1F2618284}"/>
          </ac:spMkLst>
        </pc:spChg>
        <pc:spChg chg="mod">
          <ac:chgData name="Lohmann, Ashley" userId="S::ashley.lohmann@vacationclub.com::3949cdd5-b973-4ce5-9035-f1ac7829af2e" providerId="AD" clId="Web-{4C18337D-AEB0-CF7E-FA3D-8D6D6FF24C67}" dt="2024-02-23T19:18:51.557" v="550" actId="14100"/>
          <ac:spMkLst>
            <pc:docMk/>
            <pc:sldMk cId="3046901037" sldId="262"/>
            <ac:spMk id="32" creationId="{8DEC5377-0680-521D-CC98-56C5BA5C1F52}"/>
          </ac:spMkLst>
        </pc:spChg>
        <pc:spChg chg="mod">
          <ac:chgData name="Lohmann, Ashley" userId="S::ashley.lohmann@vacationclub.com::3949cdd5-b973-4ce5-9035-f1ac7829af2e" providerId="AD" clId="Web-{4C18337D-AEB0-CF7E-FA3D-8D6D6FF24C67}" dt="2024-02-23T19:18:58.541" v="551" actId="20577"/>
          <ac:spMkLst>
            <pc:docMk/>
            <pc:sldMk cId="3046901037" sldId="262"/>
            <ac:spMk id="33" creationId="{E4635971-3166-0BFC-DF7B-1077CAE947B5}"/>
          </ac:spMkLst>
        </pc:spChg>
        <pc:spChg chg="mod">
          <ac:chgData name="Lohmann, Ashley" userId="S::ashley.lohmann@vacationclub.com::3949cdd5-b973-4ce5-9035-f1ac7829af2e" providerId="AD" clId="Web-{4C18337D-AEB0-CF7E-FA3D-8D6D6FF24C67}" dt="2024-02-23T19:18:47.307" v="549" actId="20577"/>
          <ac:spMkLst>
            <pc:docMk/>
            <pc:sldMk cId="3046901037" sldId="262"/>
            <ac:spMk id="35" creationId="{FB76D9A5-3CCA-CEDD-8F48-E270128858DC}"/>
          </ac:spMkLst>
        </pc:spChg>
        <pc:spChg chg="mod">
          <ac:chgData name="Lohmann, Ashley" userId="S::ashley.lohmann@vacationclub.com::3949cdd5-b973-4ce5-9035-f1ac7829af2e" providerId="AD" clId="Web-{4C18337D-AEB0-CF7E-FA3D-8D6D6FF24C67}" dt="2024-02-23T19:18:14.790" v="538" actId="20577"/>
          <ac:spMkLst>
            <pc:docMk/>
            <pc:sldMk cId="3046901037" sldId="262"/>
            <ac:spMk id="36" creationId="{7FC72914-BA87-396B-97FF-96BB0CF19CA9}"/>
          </ac:spMkLst>
        </pc:spChg>
        <pc:spChg chg="mod">
          <ac:chgData name="Lohmann, Ashley" userId="S::ashley.lohmann@vacationclub.com::3949cdd5-b973-4ce5-9035-f1ac7829af2e" providerId="AD" clId="Web-{4C18337D-AEB0-CF7E-FA3D-8D6D6FF24C67}" dt="2024-02-23T19:18:23.103" v="543" actId="20577"/>
          <ac:spMkLst>
            <pc:docMk/>
            <pc:sldMk cId="3046901037" sldId="262"/>
            <ac:spMk id="40" creationId="{86E6A4FD-B4BE-CC46-C51A-F05AB0F53BBF}"/>
          </ac:spMkLst>
        </pc:spChg>
      </pc:sldChg>
    </pc:docChg>
  </pc:docChgLst>
  <pc:docChgLst>
    <pc:chgData name="Lohmann, Ashley" userId="S::ashley.lohmann@vacationclub.com::3949cdd5-b973-4ce5-9035-f1ac7829af2e" providerId="AD" clId="Web-{7E1EDBFD-3605-8468-9CC1-7D06765AD2A8}"/>
    <pc:docChg chg="modSld">
      <pc:chgData name="Lohmann, Ashley" userId="S::ashley.lohmann@vacationclub.com::3949cdd5-b973-4ce5-9035-f1ac7829af2e" providerId="AD" clId="Web-{7E1EDBFD-3605-8468-9CC1-7D06765AD2A8}" dt="2024-02-02T21:47:25.248" v="9" actId="20577"/>
      <pc:docMkLst>
        <pc:docMk/>
      </pc:docMkLst>
      <pc:sldChg chg="modSp">
        <pc:chgData name="Lohmann, Ashley" userId="S::ashley.lohmann@vacationclub.com::3949cdd5-b973-4ce5-9035-f1ac7829af2e" providerId="AD" clId="Web-{7E1EDBFD-3605-8468-9CC1-7D06765AD2A8}" dt="2024-02-02T21:47:25.248" v="9" actId="20577"/>
        <pc:sldMkLst>
          <pc:docMk/>
          <pc:sldMk cId="3046901037" sldId="262"/>
        </pc:sldMkLst>
        <pc:spChg chg="mod">
          <ac:chgData name="Lohmann, Ashley" userId="S::ashley.lohmann@vacationclub.com::3949cdd5-b973-4ce5-9035-f1ac7829af2e" providerId="AD" clId="Web-{7E1EDBFD-3605-8468-9CC1-7D06765AD2A8}" dt="2024-02-02T21:46:55.685" v="1" actId="20577"/>
          <ac:spMkLst>
            <pc:docMk/>
            <pc:sldMk cId="3046901037" sldId="262"/>
            <ac:spMk id="27" creationId="{8E0532D0-AB12-0056-22DA-EFBAA41BEC89}"/>
          </ac:spMkLst>
        </pc:spChg>
        <pc:spChg chg="mod">
          <ac:chgData name="Lohmann, Ashley" userId="S::ashley.lohmann@vacationclub.com::3949cdd5-b973-4ce5-9035-f1ac7829af2e" providerId="AD" clId="Web-{7E1EDBFD-3605-8468-9CC1-7D06765AD2A8}" dt="2024-02-02T21:47:11.920" v="5" actId="20577"/>
          <ac:spMkLst>
            <pc:docMk/>
            <pc:sldMk cId="3046901037" sldId="262"/>
            <ac:spMk id="32" creationId="{8DEC5377-0680-521D-CC98-56C5BA5C1F52}"/>
          </ac:spMkLst>
        </pc:spChg>
        <pc:spChg chg="mod">
          <ac:chgData name="Lohmann, Ashley" userId="S::ashley.lohmann@vacationclub.com::3949cdd5-b973-4ce5-9035-f1ac7829af2e" providerId="AD" clId="Web-{7E1EDBFD-3605-8468-9CC1-7D06765AD2A8}" dt="2024-02-02T21:47:25.248" v="9" actId="20577"/>
          <ac:spMkLst>
            <pc:docMk/>
            <pc:sldMk cId="3046901037" sldId="262"/>
            <ac:spMk id="33" creationId="{E4635971-3166-0BFC-DF7B-1077CAE947B5}"/>
          </ac:spMkLst>
        </pc:spChg>
        <pc:spChg chg="mod">
          <ac:chgData name="Lohmann, Ashley" userId="S::ashley.lohmann@vacationclub.com::3949cdd5-b973-4ce5-9035-f1ac7829af2e" providerId="AD" clId="Web-{7E1EDBFD-3605-8468-9CC1-7D06765AD2A8}" dt="2024-02-02T21:47:21.623" v="8" actId="20577"/>
          <ac:spMkLst>
            <pc:docMk/>
            <pc:sldMk cId="3046901037" sldId="262"/>
            <ac:spMk id="35" creationId="{FB76D9A5-3CCA-CEDD-8F48-E270128858DC}"/>
          </ac:spMkLst>
        </pc:spChg>
        <pc:spChg chg="mod">
          <ac:chgData name="Lohmann, Ashley" userId="S::ashley.lohmann@vacationclub.com::3949cdd5-b973-4ce5-9035-f1ac7829af2e" providerId="AD" clId="Web-{7E1EDBFD-3605-8468-9CC1-7D06765AD2A8}" dt="2024-02-02T21:47:00.044" v="2" actId="20577"/>
          <ac:spMkLst>
            <pc:docMk/>
            <pc:sldMk cId="3046901037" sldId="262"/>
            <ac:spMk id="36" creationId="{7FC72914-BA87-396B-97FF-96BB0CF19CA9}"/>
          </ac:spMkLst>
        </pc:spChg>
        <pc:spChg chg="mod">
          <ac:chgData name="Lohmann, Ashley" userId="S::ashley.lohmann@vacationclub.com::3949cdd5-b973-4ce5-9035-f1ac7829af2e" providerId="AD" clId="Web-{7E1EDBFD-3605-8468-9CC1-7D06765AD2A8}" dt="2024-02-02T21:47:04.982" v="4" actId="20577"/>
          <ac:spMkLst>
            <pc:docMk/>
            <pc:sldMk cId="3046901037" sldId="262"/>
            <ac:spMk id="40" creationId="{86E6A4FD-B4BE-CC46-C51A-F05AB0F53BBF}"/>
          </ac:spMkLst>
        </pc:spChg>
      </pc:sldChg>
    </pc:docChg>
  </pc:docChgLst>
  <pc:docChgLst>
    <pc:chgData name="Howell, Shannon" userId="9c93564e-19dc-4df0-a17b-f6e78e0b057d" providerId="ADAL" clId="{3E6535D5-95B5-42F9-A48B-3B8EC2E65875}"/>
    <pc:docChg chg="undo custSel modSld">
      <pc:chgData name="Howell, Shannon" userId="9c93564e-19dc-4df0-a17b-f6e78e0b057d" providerId="ADAL" clId="{3E6535D5-95B5-42F9-A48B-3B8EC2E65875}" dt="2024-04-18T20:20:37.711" v="7" actId="255"/>
      <pc:docMkLst>
        <pc:docMk/>
      </pc:docMkLst>
      <pc:sldChg chg="addSp delSp modSp mod">
        <pc:chgData name="Howell, Shannon" userId="9c93564e-19dc-4df0-a17b-f6e78e0b057d" providerId="ADAL" clId="{3E6535D5-95B5-42F9-A48B-3B8EC2E65875}" dt="2024-04-18T20:20:37.711" v="7" actId="255"/>
        <pc:sldMkLst>
          <pc:docMk/>
          <pc:sldMk cId="3046901037" sldId="262"/>
        </pc:sldMkLst>
        <pc:spChg chg="add del">
          <ac:chgData name="Howell, Shannon" userId="9c93564e-19dc-4df0-a17b-f6e78e0b057d" providerId="ADAL" clId="{3E6535D5-95B5-42F9-A48B-3B8EC2E65875}" dt="2024-04-18T20:19:27.165" v="1" actId="22"/>
          <ac:spMkLst>
            <pc:docMk/>
            <pc:sldMk cId="3046901037" sldId="262"/>
            <ac:spMk id="6" creationId="{82A5105E-7BA3-C634-520A-39AE0F3544F1}"/>
          </ac:spMkLst>
        </pc:spChg>
        <pc:spChg chg="mod">
          <ac:chgData name="Howell, Shannon" userId="9c93564e-19dc-4df0-a17b-f6e78e0b057d" providerId="ADAL" clId="{3E6535D5-95B5-42F9-A48B-3B8EC2E65875}" dt="2024-04-18T20:20:37.711" v="7" actId="255"/>
          <ac:spMkLst>
            <pc:docMk/>
            <pc:sldMk cId="3046901037" sldId="262"/>
            <ac:spMk id="40" creationId="{86E6A4FD-B4BE-CC46-C51A-F05AB0F53BBF}"/>
          </ac:spMkLst>
        </pc:spChg>
      </pc:sldChg>
    </pc:docChg>
  </pc:docChgLst>
  <pc:docChgLst>
    <pc:chgData name="Lohmann, Ashley" userId="S::ashley.lohmann@vacationclub.com::3949cdd5-b973-4ce5-9035-f1ac7829af2e" providerId="AD" clId="Web-{A4F51992-26F3-0AB9-8AC1-B56C89F38E68}"/>
    <pc:docChg chg="modSld">
      <pc:chgData name="Lohmann, Ashley" userId="S::ashley.lohmann@vacationclub.com::3949cdd5-b973-4ce5-9035-f1ac7829af2e" providerId="AD" clId="Web-{A4F51992-26F3-0AB9-8AC1-B56C89F38E68}" dt="2024-05-27T15:04:22.655" v="0" actId="20577"/>
      <pc:docMkLst>
        <pc:docMk/>
      </pc:docMkLst>
      <pc:sldChg chg="modSp">
        <pc:chgData name="Lohmann, Ashley" userId="S::ashley.lohmann@vacationclub.com::3949cdd5-b973-4ce5-9035-f1ac7829af2e" providerId="AD" clId="Web-{A4F51992-26F3-0AB9-8AC1-B56C89F38E68}" dt="2024-05-27T15:04:22.655" v="0" actId="20577"/>
        <pc:sldMkLst>
          <pc:docMk/>
          <pc:sldMk cId="3046901037" sldId="262"/>
        </pc:sldMkLst>
        <pc:spChg chg="mod">
          <ac:chgData name="Lohmann, Ashley" userId="S::ashley.lohmann@vacationclub.com::3949cdd5-b973-4ce5-9035-f1ac7829af2e" providerId="AD" clId="Web-{A4F51992-26F3-0AB9-8AC1-B56C89F38E68}" dt="2024-05-27T15:04:22.655" v="0" actId="20577"/>
          <ac:spMkLst>
            <pc:docMk/>
            <pc:sldMk cId="3046901037" sldId="262"/>
            <ac:spMk id="16" creationId="{90F78844-6A07-B106-16E2-38C1F2618284}"/>
          </ac:spMkLst>
        </pc:spChg>
      </pc:sldChg>
    </pc:docChg>
  </pc:docChgLst>
  <pc:docChgLst>
    <pc:chgData name="Lohmann, Ashley" userId="S::ashley.lohmann@vacationclub.com::3949cdd5-b973-4ce5-9035-f1ac7829af2e" providerId="AD" clId="Web-{3322FFD3-7DFE-3784-483C-C303312040D1}"/>
    <pc:docChg chg="modSld">
      <pc:chgData name="Lohmann, Ashley" userId="S::ashley.lohmann@vacationclub.com::3949cdd5-b973-4ce5-9035-f1ac7829af2e" providerId="AD" clId="Web-{3322FFD3-7DFE-3784-483C-C303312040D1}" dt="2024-05-25T23:26:05.056" v="2619" actId="20577"/>
      <pc:docMkLst>
        <pc:docMk/>
      </pc:docMkLst>
      <pc:sldChg chg="modSp">
        <pc:chgData name="Lohmann, Ashley" userId="S::ashley.lohmann@vacationclub.com::3949cdd5-b973-4ce5-9035-f1ac7829af2e" providerId="AD" clId="Web-{3322FFD3-7DFE-3784-483C-C303312040D1}" dt="2024-05-25T23:24:17.304" v="2612" actId="20577"/>
        <pc:sldMkLst>
          <pc:docMk/>
          <pc:sldMk cId="4233291322" sldId="261"/>
        </pc:sldMkLst>
        <pc:spChg chg="mod">
          <ac:chgData name="Lohmann, Ashley" userId="S::ashley.lohmann@vacationclub.com::3949cdd5-b973-4ce5-9035-f1ac7829af2e" providerId="AD" clId="Web-{3322FFD3-7DFE-3784-483C-C303312040D1}" dt="2024-05-25T21:50:04.158" v="2032" actId="1076"/>
          <ac:spMkLst>
            <pc:docMk/>
            <pc:sldMk cId="4233291322" sldId="261"/>
            <ac:spMk id="15" creationId="{68EF58AF-3DC8-AFAA-4E3A-9947EAE648BA}"/>
          </ac:spMkLst>
        </pc:spChg>
        <pc:spChg chg="mod">
          <ac:chgData name="Lohmann, Ashley" userId="S::ashley.lohmann@vacationclub.com::3949cdd5-b973-4ce5-9035-f1ac7829af2e" providerId="AD" clId="Web-{3322FFD3-7DFE-3784-483C-C303312040D1}" dt="2024-05-25T23:17:19.632" v="2316" actId="20577"/>
          <ac:spMkLst>
            <pc:docMk/>
            <pc:sldMk cId="4233291322" sldId="261"/>
            <ac:spMk id="16" creationId="{1202B1F9-3976-0066-AC79-CF41B0065AED}"/>
          </ac:spMkLst>
        </pc:spChg>
        <pc:spChg chg="mod">
          <ac:chgData name="Lohmann, Ashley" userId="S::ashley.lohmann@vacationclub.com::3949cdd5-b973-4ce5-9035-f1ac7829af2e" providerId="AD" clId="Web-{3322FFD3-7DFE-3784-483C-C303312040D1}" dt="2024-05-25T23:24:17.304" v="2612" actId="20577"/>
          <ac:spMkLst>
            <pc:docMk/>
            <pc:sldMk cId="4233291322" sldId="261"/>
            <ac:spMk id="17" creationId="{60AFD862-83C0-A824-F295-CB255C44B87A}"/>
          </ac:spMkLst>
        </pc:spChg>
      </pc:sldChg>
      <pc:sldChg chg="modSp">
        <pc:chgData name="Lohmann, Ashley" userId="S::ashley.lohmann@vacationclub.com::3949cdd5-b973-4ce5-9035-f1ac7829af2e" providerId="AD" clId="Web-{3322FFD3-7DFE-3784-483C-C303312040D1}" dt="2024-05-25T23:26:05.056" v="2619" actId="20577"/>
        <pc:sldMkLst>
          <pc:docMk/>
          <pc:sldMk cId="3046901037" sldId="262"/>
        </pc:sldMkLst>
        <pc:spChg chg="mod">
          <ac:chgData name="Lohmann, Ashley" userId="S::ashley.lohmann@vacationclub.com::3949cdd5-b973-4ce5-9035-f1ac7829af2e" providerId="AD" clId="Web-{3322FFD3-7DFE-3784-483C-C303312040D1}" dt="2024-05-25T23:26:05.056" v="2619" actId="20577"/>
          <ac:spMkLst>
            <pc:docMk/>
            <pc:sldMk cId="3046901037" sldId="262"/>
            <ac:spMk id="5" creationId="{F933A8D4-9D41-5794-0185-46403444DC93}"/>
          </ac:spMkLst>
        </pc:spChg>
        <pc:spChg chg="mod">
          <ac:chgData name="Lohmann, Ashley" userId="S::ashley.lohmann@vacationclub.com::3949cdd5-b973-4ce5-9035-f1ac7829af2e" providerId="AD" clId="Web-{3322FFD3-7DFE-3784-483C-C303312040D1}" dt="2024-05-25T20:44:39.601" v="601" actId="20577"/>
          <ac:spMkLst>
            <pc:docMk/>
            <pc:sldMk cId="3046901037" sldId="262"/>
            <ac:spMk id="6" creationId="{7CB9605A-2DEF-454D-C8AF-C2394C780A36}"/>
          </ac:spMkLst>
        </pc:spChg>
        <pc:spChg chg="mod">
          <ac:chgData name="Lohmann, Ashley" userId="S::ashley.lohmann@vacationclub.com::3949cdd5-b973-4ce5-9035-f1ac7829af2e" providerId="AD" clId="Web-{3322FFD3-7DFE-3784-483C-C303312040D1}" dt="2024-05-25T21:14:32.308" v="836" actId="20577"/>
          <ac:spMkLst>
            <pc:docMk/>
            <pc:sldMk cId="3046901037" sldId="262"/>
            <ac:spMk id="7" creationId="{3131AF6D-62CF-122A-FA4D-BC524F299349}"/>
          </ac:spMkLst>
        </pc:spChg>
        <pc:spChg chg="mod">
          <ac:chgData name="Lohmann, Ashley" userId="S::ashley.lohmann@vacationclub.com::3949cdd5-b973-4ce5-9035-f1ac7829af2e" providerId="AD" clId="Web-{3322FFD3-7DFE-3784-483C-C303312040D1}" dt="2024-05-25T21:22:38.148" v="1148" actId="20577"/>
          <ac:spMkLst>
            <pc:docMk/>
            <pc:sldMk cId="3046901037" sldId="262"/>
            <ac:spMk id="8" creationId="{2DB1268E-0601-927D-FBD2-48115140A77B}"/>
          </ac:spMkLst>
        </pc:spChg>
        <pc:spChg chg="mod">
          <ac:chgData name="Lohmann, Ashley" userId="S::ashley.lohmann@vacationclub.com::3949cdd5-b973-4ce5-9035-f1ac7829af2e" providerId="AD" clId="Web-{3322FFD3-7DFE-3784-483C-C303312040D1}" dt="2024-05-25T21:45:57.311" v="1708" actId="20577"/>
          <ac:spMkLst>
            <pc:docMk/>
            <pc:sldMk cId="3046901037" sldId="262"/>
            <ac:spMk id="9" creationId="{B1DF93D6-60D6-57B6-EA95-B331A14104BC}"/>
          </ac:spMkLst>
        </pc:spChg>
        <pc:spChg chg="mod">
          <ac:chgData name="Lohmann, Ashley" userId="S::ashley.lohmann@vacationclub.com::3949cdd5-b973-4ce5-9035-f1ac7829af2e" providerId="AD" clId="Web-{3322FFD3-7DFE-3784-483C-C303312040D1}" dt="2024-05-25T21:46:02.951" v="1709" actId="20577"/>
          <ac:spMkLst>
            <pc:docMk/>
            <pc:sldMk cId="3046901037" sldId="262"/>
            <ac:spMk id="10" creationId="{10496909-9DEB-6EFE-43F8-1378D55DB792}"/>
          </ac:spMkLst>
        </pc:spChg>
        <pc:spChg chg="mod">
          <ac:chgData name="Lohmann, Ashley" userId="S::ashley.lohmann@vacationclub.com::3949cdd5-b973-4ce5-9035-f1ac7829af2e" providerId="AD" clId="Web-{3322FFD3-7DFE-3784-483C-C303312040D1}" dt="2024-05-25T20:21:14.587" v="292" actId="20577"/>
          <ac:spMkLst>
            <pc:docMk/>
            <pc:sldMk cId="3046901037" sldId="262"/>
            <ac:spMk id="29" creationId="{3782E587-558F-759E-6196-BE8FE3A174AD}"/>
          </ac:spMkLst>
        </pc:spChg>
        <pc:spChg chg="mod">
          <ac:chgData name="Lohmann, Ashley" userId="S::ashley.lohmann@vacationclub.com::3949cdd5-b973-4ce5-9035-f1ac7829af2e" providerId="AD" clId="Web-{3322FFD3-7DFE-3784-483C-C303312040D1}" dt="2024-05-25T21:47:05.390" v="1785" actId="20577"/>
          <ac:spMkLst>
            <pc:docMk/>
            <pc:sldMk cId="3046901037" sldId="262"/>
            <ac:spMk id="63" creationId="{E5D266A0-58D0-2A44-64F3-DD00FDA036E0}"/>
          </ac:spMkLst>
        </pc:spChg>
      </pc:sldChg>
    </pc:docChg>
  </pc:docChgLst>
  <pc:docChgLst>
    <pc:chgData name="Howell, Shannon" userId="9c93564e-19dc-4df0-a17b-f6e78e0b057d" providerId="ADAL" clId="{163E1E8B-AA95-4BA6-B1EA-3AF884C07220}"/>
    <pc:docChg chg="modSld">
      <pc:chgData name="Howell, Shannon" userId="9c93564e-19dc-4df0-a17b-f6e78e0b057d" providerId="ADAL" clId="{163E1E8B-AA95-4BA6-B1EA-3AF884C07220}" dt="2024-03-13T16:28:06.471" v="0" actId="13926"/>
      <pc:docMkLst>
        <pc:docMk/>
      </pc:docMkLst>
      <pc:sldChg chg="modSp mod">
        <pc:chgData name="Howell, Shannon" userId="9c93564e-19dc-4df0-a17b-f6e78e0b057d" providerId="ADAL" clId="{163E1E8B-AA95-4BA6-B1EA-3AF884C07220}" dt="2024-03-13T16:28:06.471" v="0" actId="13926"/>
        <pc:sldMkLst>
          <pc:docMk/>
          <pc:sldMk cId="3046901037" sldId="262"/>
        </pc:sldMkLst>
        <pc:spChg chg="mod">
          <ac:chgData name="Howell, Shannon" userId="9c93564e-19dc-4df0-a17b-f6e78e0b057d" providerId="ADAL" clId="{163E1E8B-AA95-4BA6-B1EA-3AF884C07220}" dt="2024-03-13T16:28:06.471" v="0" actId="13926"/>
          <ac:spMkLst>
            <pc:docMk/>
            <pc:sldMk cId="3046901037" sldId="262"/>
            <ac:spMk id="40" creationId="{86E6A4FD-B4BE-CC46-C51A-F05AB0F53BBF}"/>
          </ac:spMkLst>
        </pc:spChg>
      </pc:sldChg>
    </pc:docChg>
  </pc:docChgLst>
  <pc:docChgLst>
    <pc:chgData name="Lohmann, Ashley" userId="S::ashley.lohmann@vacationclub.com::3949cdd5-b973-4ce5-9035-f1ac7829af2e" providerId="AD" clId="Web-{B639CDCD-7C17-CDF8-3636-9881974F1115}"/>
    <pc:docChg chg="modSld">
      <pc:chgData name="Lohmann, Ashley" userId="S::ashley.lohmann@vacationclub.com::3949cdd5-b973-4ce5-9035-f1ac7829af2e" providerId="AD" clId="Web-{B639CDCD-7C17-CDF8-3636-9881974F1115}" dt="2024-01-26T18:36:47.675" v="122" actId="20577"/>
      <pc:docMkLst>
        <pc:docMk/>
      </pc:docMkLst>
      <pc:sldChg chg="modSp">
        <pc:chgData name="Lohmann, Ashley" userId="S::ashley.lohmann@vacationclub.com::3949cdd5-b973-4ce5-9035-f1ac7829af2e" providerId="AD" clId="Web-{B639CDCD-7C17-CDF8-3636-9881974F1115}" dt="2024-01-26T18:36:47.675" v="122" actId="20577"/>
        <pc:sldMkLst>
          <pc:docMk/>
          <pc:sldMk cId="3046901037" sldId="262"/>
        </pc:sldMkLst>
        <pc:spChg chg="mod">
          <ac:chgData name="Lohmann, Ashley" userId="S::ashley.lohmann@vacationclub.com::3949cdd5-b973-4ce5-9035-f1ac7829af2e" providerId="AD" clId="Web-{B639CDCD-7C17-CDF8-3636-9881974F1115}" dt="2024-01-26T18:30:58.734" v="23" actId="14100"/>
          <ac:spMkLst>
            <pc:docMk/>
            <pc:sldMk cId="3046901037" sldId="262"/>
            <ac:spMk id="27" creationId="{8E0532D0-AB12-0056-22DA-EFBAA41BEC89}"/>
          </ac:spMkLst>
        </pc:spChg>
        <pc:spChg chg="mod">
          <ac:chgData name="Lohmann, Ashley" userId="S::ashley.lohmann@vacationclub.com::3949cdd5-b973-4ce5-9035-f1ac7829af2e" providerId="AD" clId="Web-{B639CDCD-7C17-CDF8-3636-9881974F1115}" dt="2024-01-26T18:32:01.047" v="36" actId="1076"/>
          <ac:spMkLst>
            <pc:docMk/>
            <pc:sldMk cId="3046901037" sldId="262"/>
            <ac:spMk id="29" creationId="{3782E587-558F-759E-6196-BE8FE3A174AD}"/>
          </ac:spMkLst>
        </pc:spChg>
        <pc:spChg chg="mod">
          <ac:chgData name="Lohmann, Ashley" userId="S::ashley.lohmann@vacationclub.com::3949cdd5-b973-4ce5-9035-f1ac7829af2e" providerId="AD" clId="Web-{B639CDCD-7C17-CDF8-3636-9881974F1115}" dt="2024-01-26T18:35:38.721" v="100" actId="20577"/>
          <ac:spMkLst>
            <pc:docMk/>
            <pc:sldMk cId="3046901037" sldId="262"/>
            <ac:spMk id="32" creationId="{8DEC5377-0680-521D-CC98-56C5BA5C1F52}"/>
          </ac:spMkLst>
        </pc:spChg>
        <pc:spChg chg="mod">
          <ac:chgData name="Lohmann, Ashley" userId="S::ashley.lohmann@vacationclub.com::3949cdd5-b973-4ce5-9035-f1ac7829af2e" providerId="AD" clId="Web-{B639CDCD-7C17-CDF8-3636-9881974F1115}" dt="2024-01-26T18:36:36.894" v="120" actId="14100"/>
          <ac:spMkLst>
            <pc:docMk/>
            <pc:sldMk cId="3046901037" sldId="262"/>
            <ac:spMk id="33" creationId="{E4635971-3166-0BFC-DF7B-1077CAE947B5}"/>
          </ac:spMkLst>
        </pc:spChg>
        <pc:spChg chg="mod">
          <ac:chgData name="Lohmann, Ashley" userId="S::ashley.lohmann@vacationclub.com::3949cdd5-b973-4ce5-9035-f1ac7829af2e" providerId="AD" clId="Web-{B639CDCD-7C17-CDF8-3636-9881974F1115}" dt="2024-01-26T18:34:08.439" v="63" actId="20577"/>
          <ac:spMkLst>
            <pc:docMk/>
            <pc:sldMk cId="3046901037" sldId="262"/>
            <ac:spMk id="35" creationId="{FB76D9A5-3CCA-CEDD-8F48-E270128858DC}"/>
          </ac:spMkLst>
        </pc:spChg>
        <pc:spChg chg="mod">
          <ac:chgData name="Lohmann, Ashley" userId="S::ashley.lohmann@vacationclub.com::3949cdd5-b973-4ce5-9035-f1ac7829af2e" providerId="AD" clId="Web-{B639CDCD-7C17-CDF8-3636-9881974F1115}" dt="2024-01-26T18:32:31.360" v="41" actId="20577"/>
          <ac:spMkLst>
            <pc:docMk/>
            <pc:sldMk cId="3046901037" sldId="262"/>
            <ac:spMk id="36" creationId="{7FC72914-BA87-396B-97FF-96BB0CF19CA9}"/>
          </ac:spMkLst>
        </pc:spChg>
        <pc:spChg chg="mod">
          <ac:chgData name="Lohmann, Ashley" userId="S::ashley.lohmann@vacationclub.com::3949cdd5-b973-4ce5-9035-f1ac7829af2e" providerId="AD" clId="Web-{B639CDCD-7C17-CDF8-3636-9881974F1115}" dt="2024-01-26T18:32:43.814" v="44" actId="20577"/>
          <ac:spMkLst>
            <pc:docMk/>
            <pc:sldMk cId="3046901037" sldId="262"/>
            <ac:spMk id="40" creationId="{86E6A4FD-B4BE-CC46-C51A-F05AB0F53BBF}"/>
          </ac:spMkLst>
        </pc:spChg>
        <pc:spChg chg="mod">
          <ac:chgData name="Lohmann, Ashley" userId="S::ashley.lohmann@vacationclub.com::3949cdd5-b973-4ce5-9035-f1ac7829af2e" providerId="AD" clId="Web-{B639CDCD-7C17-CDF8-3636-9881974F1115}" dt="2024-01-26T18:36:47.675" v="122" actId="20577"/>
          <ac:spMkLst>
            <pc:docMk/>
            <pc:sldMk cId="3046901037" sldId="262"/>
            <ac:spMk id="61" creationId="{135E6A32-1517-2860-923F-6C5FC7C5DA30}"/>
          </ac:spMkLst>
        </pc:spChg>
      </pc:sldChg>
    </pc:docChg>
  </pc:docChgLst>
  <pc:docChgLst>
    <pc:chgData name="Lohmann, Ashley" userId="S::ashley.lohmann@vacationclub.com::3949cdd5-b973-4ce5-9035-f1ac7829af2e" providerId="AD" clId="Web-{460A8A28-00E7-EC0E-F2CD-5259FE031085}"/>
    <pc:docChg chg="modSld">
      <pc:chgData name="Lohmann, Ashley" userId="S::ashley.lohmann@vacationclub.com::3949cdd5-b973-4ce5-9035-f1ac7829af2e" providerId="AD" clId="Web-{460A8A28-00E7-EC0E-F2CD-5259FE031085}" dt="2024-02-16T22:49:26.385" v="584" actId="20577"/>
      <pc:docMkLst>
        <pc:docMk/>
      </pc:docMkLst>
      <pc:sldChg chg="modSp">
        <pc:chgData name="Lohmann, Ashley" userId="S::ashley.lohmann@vacationclub.com::3949cdd5-b973-4ce5-9035-f1ac7829af2e" providerId="AD" clId="Web-{460A8A28-00E7-EC0E-F2CD-5259FE031085}" dt="2024-02-16T22:32:17.099" v="1" actId="20577"/>
        <pc:sldMkLst>
          <pc:docMk/>
          <pc:sldMk cId="4233291322" sldId="261"/>
        </pc:sldMkLst>
        <pc:spChg chg="mod">
          <ac:chgData name="Lohmann, Ashley" userId="S::ashley.lohmann@vacationclub.com::3949cdd5-b973-4ce5-9035-f1ac7829af2e" providerId="AD" clId="Web-{460A8A28-00E7-EC0E-F2CD-5259FE031085}" dt="2024-02-16T22:32:17.099" v="1" actId="20577"/>
          <ac:spMkLst>
            <pc:docMk/>
            <pc:sldMk cId="4233291322" sldId="261"/>
            <ac:spMk id="4" creationId="{CA08005A-DEB8-5F20-29A0-59C6FD4DBE02}"/>
          </ac:spMkLst>
        </pc:spChg>
      </pc:sldChg>
      <pc:sldChg chg="modSp">
        <pc:chgData name="Lohmann, Ashley" userId="S::ashley.lohmann@vacationclub.com::3949cdd5-b973-4ce5-9035-f1ac7829af2e" providerId="AD" clId="Web-{460A8A28-00E7-EC0E-F2CD-5259FE031085}" dt="2024-02-16T22:49:26.385" v="584" actId="20577"/>
        <pc:sldMkLst>
          <pc:docMk/>
          <pc:sldMk cId="3046901037" sldId="262"/>
        </pc:sldMkLst>
        <pc:spChg chg="mod">
          <ac:chgData name="Lohmann, Ashley" userId="S::ashley.lohmann@vacationclub.com::3949cdd5-b973-4ce5-9035-f1ac7829af2e" providerId="AD" clId="Web-{460A8A28-00E7-EC0E-F2CD-5259FE031085}" dt="2024-02-16T22:38:47.482" v="232" actId="20577"/>
          <ac:spMkLst>
            <pc:docMk/>
            <pc:sldMk cId="3046901037" sldId="262"/>
            <ac:spMk id="27" creationId="{8E0532D0-AB12-0056-22DA-EFBAA41BEC89}"/>
          </ac:spMkLst>
        </pc:spChg>
        <pc:spChg chg="mod">
          <ac:chgData name="Lohmann, Ashley" userId="S::ashley.lohmann@vacationclub.com::3949cdd5-b973-4ce5-9035-f1ac7829af2e" providerId="AD" clId="Web-{460A8A28-00E7-EC0E-F2CD-5259FE031085}" dt="2024-02-16T22:49:06.979" v="574" actId="20577"/>
          <ac:spMkLst>
            <pc:docMk/>
            <pc:sldMk cId="3046901037" sldId="262"/>
            <ac:spMk id="32" creationId="{8DEC5377-0680-521D-CC98-56C5BA5C1F52}"/>
          </ac:spMkLst>
        </pc:spChg>
        <pc:spChg chg="mod">
          <ac:chgData name="Lohmann, Ashley" userId="S::ashley.lohmann@vacationclub.com::3949cdd5-b973-4ce5-9035-f1ac7829af2e" providerId="AD" clId="Web-{460A8A28-00E7-EC0E-F2CD-5259FE031085}" dt="2024-02-16T22:32:47.396" v="10" actId="20577"/>
          <ac:spMkLst>
            <pc:docMk/>
            <pc:sldMk cId="3046901037" sldId="262"/>
            <ac:spMk id="33" creationId="{E4635971-3166-0BFC-DF7B-1077CAE947B5}"/>
          </ac:spMkLst>
        </pc:spChg>
        <pc:spChg chg="mod">
          <ac:chgData name="Lohmann, Ashley" userId="S::ashley.lohmann@vacationclub.com::3949cdd5-b973-4ce5-9035-f1ac7829af2e" providerId="AD" clId="Web-{460A8A28-00E7-EC0E-F2CD-5259FE031085}" dt="2024-02-16T22:49:26.385" v="584" actId="20577"/>
          <ac:spMkLst>
            <pc:docMk/>
            <pc:sldMk cId="3046901037" sldId="262"/>
            <ac:spMk id="35" creationId="{FB76D9A5-3CCA-CEDD-8F48-E270128858DC}"/>
          </ac:spMkLst>
        </pc:spChg>
        <pc:spChg chg="mod">
          <ac:chgData name="Lohmann, Ashley" userId="S::ashley.lohmann@vacationclub.com::3949cdd5-b973-4ce5-9035-f1ac7829af2e" providerId="AD" clId="Web-{460A8A28-00E7-EC0E-F2CD-5259FE031085}" dt="2024-02-16T22:45:33.365" v="480" actId="20577"/>
          <ac:spMkLst>
            <pc:docMk/>
            <pc:sldMk cId="3046901037" sldId="262"/>
            <ac:spMk id="36" creationId="{7FC72914-BA87-396B-97FF-96BB0CF19CA9}"/>
          </ac:spMkLst>
        </pc:spChg>
        <pc:spChg chg="mod">
          <ac:chgData name="Lohmann, Ashley" userId="S::ashley.lohmann@vacationclub.com::3949cdd5-b973-4ce5-9035-f1ac7829af2e" providerId="AD" clId="Web-{460A8A28-00E7-EC0E-F2CD-5259FE031085}" dt="2024-02-16T22:47:42.039" v="555" actId="14100"/>
          <ac:spMkLst>
            <pc:docMk/>
            <pc:sldMk cId="3046901037" sldId="262"/>
            <ac:spMk id="40" creationId="{86E6A4FD-B4BE-CC46-C51A-F05AB0F53BBF}"/>
          </ac:spMkLst>
        </pc:spChg>
      </pc:sldChg>
    </pc:docChg>
  </pc:docChgLst>
  <pc:docChgLst>
    <pc:chgData name="Howell, Shannon" userId="9c93564e-19dc-4df0-a17b-f6e78e0b057d" providerId="ADAL" clId="{27F23667-4AC6-450C-8CE7-3C2771EA705D}"/>
    <pc:docChg chg="undo custSel modSld">
      <pc:chgData name="Howell, Shannon" userId="9c93564e-19dc-4df0-a17b-f6e78e0b057d" providerId="ADAL" clId="{27F23667-4AC6-450C-8CE7-3C2771EA705D}" dt="2024-05-01T16:55:44.319" v="70" actId="114"/>
      <pc:docMkLst>
        <pc:docMk/>
      </pc:docMkLst>
      <pc:sldChg chg="modSp mod">
        <pc:chgData name="Howell, Shannon" userId="9c93564e-19dc-4df0-a17b-f6e78e0b057d" providerId="ADAL" clId="{27F23667-4AC6-450C-8CE7-3C2771EA705D}" dt="2024-05-01T16:45:16.216" v="65" actId="108"/>
        <pc:sldMkLst>
          <pc:docMk/>
          <pc:sldMk cId="4233291322" sldId="261"/>
        </pc:sldMkLst>
        <pc:spChg chg="mod">
          <ac:chgData name="Howell, Shannon" userId="9c93564e-19dc-4df0-a17b-f6e78e0b057d" providerId="ADAL" clId="{27F23667-4AC6-450C-8CE7-3C2771EA705D}" dt="2024-05-01T16:45:16.216" v="65" actId="108"/>
          <ac:spMkLst>
            <pc:docMk/>
            <pc:sldMk cId="4233291322" sldId="261"/>
            <ac:spMk id="15" creationId="{68EF58AF-3DC8-AFAA-4E3A-9947EAE648BA}"/>
          </ac:spMkLst>
        </pc:spChg>
        <pc:spChg chg="mod">
          <ac:chgData name="Howell, Shannon" userId="9c93564e-19dc-4df0-a17b-f6e78e0b057d" providerId="ADAL" clId="{27F23667-4AC6-450C-8CE7-3C2771EA705D}" dt="2024-05-01T16:45:14.551" v="63" actId="108"/>
          <ac:spMkLst>
            <pc:docMk/>
            <pc:sldMk cId="4233291322" sldId="261"/>
            <ac:spMk id="16" creationId="{1202B1F9-3976-0066-AC79-CF41B0065AED}"/>
          </ac:spMkLst>
        </pc:spChg>
        <pc:spChg chg="mod">
          <ac:chgData name="Howell, Shannon" userId="9c93564e-19dc-4df0-a17b-f6e78e0b057d" providerId="ADAL" clId="{27F23667-4AC6-450C-8CE7-3C2771EA705D}" dt="2024-05-01T16:45:13.530" v="61" actId="108"/>
          <ac:spMkLst>
            <pc:docMk/>
            <pc:sldMk cId="4233291322" sldId="261"/>
            <ac:spMk id="17" creationId="{60AFD862-83C0-A824-F295-CB255C44B87A}"/>
          </ac:spMkLst>
        </pc:spChg>
      </pc:sldChg>
      <pc:sldChg chg="modSp mod">
        <pc:chgData name="Howell, Shannon" userId="9c93564e-19dc-4df0-a17b-f6e78e0b057d" providerId="ADAL" clId="{27F23667-4AC6-450C-8CE7-3C2771EA705D}" dt="2024-05-01T16:55:44.319" v="70" actId="114"/>
        <pc:sldMkLst>
          <pc:docMk/>
          <pc:sldMk cId="3046901037" sldId="262"/>
        </pc:sldMkLst>
        <pc:spChg chg="mod">
          <ac:chgData name="Howell, Shannon" userId="9c93564e-19dc-4df0-a17b-f6e78e0b057d" providerId="ADAL" clId="{27F23667-4AC6-450C-8CE7-3C2771EA705D}" dt="2024-05-01T16:33:31.102" v="0" actId="20577"/>
          <ac:spMkLst>
            <pc:docMk/>
            <pc:sldMk cId="3046901037" sldId="262"/>
            <ac:spMk id="2" creationId="{DA591C73-C559-0FE6-7D81-12CFC316F588}"/>
          </ac:spMkLst>
        </pc:spChg>
        <pc:spChg chg="mod">
          <ac:chgData name="Howell, Shannon" userId="9c93564e-19dc-4df0-a17b-f6e78e0b057d" providerId="ADAL" clId="{27F23667-4AC6-450C-8CE7-3C2771EA705D}" dt="2024-05-01T16:42:22.558" v="52"/>
          <ac:spMkLst>
            <pc:docMk/>
            <pc:sldMk cId="3046901037" sldId="262"/>
            <ac:spMk id="5" creationId="{F933A8D4-9D41-5794-0185-46403444DC93}"/>
          </ac:spMkLst>
        </pc:spChg>
        <pc:spChg chg="mod">
          <ac:chgData name="Howell, Shannon" userId="9c93564e-19dc-4df0-a17b-f6e78e0b057d" providerId="ADAL" clId="{27F23667-4AC6-450C-8CE7-3C2771EA705D}" dt="2024-05-01T16:39:44.077" v="4" actId="20577"/>
          <ac:spMkLst>
            <pc:docMk/>
            <pc:sldMk cId="3046901037" sldId="262"/>
            <ac:spMk id="6" creationId="{7CB9605A-2DEF-454D-C8AF-C2394C780A36}"/>
          </ac:spMkLst>
        </pc:spChg>
        <pc:spChg chg="mod">
          <ac:chgData name="Howell, Shannon" userId="9c93564e-19dc-4df0-a17b-f6e78e0b057d" providerId="ADAL" clId="{27F23667-4AC6-450C-8CE7-3C2771EA705D}" dt="2024-05-01T16:41:54.198" v="48" actId="114"/>
          <ac:spMkLst>
            <pc:docMk/>
            <pc:sldMk cId="3046901037" sldId="262"/>
            <ac:spMk id="7" creationId="{3131AF6D-62CF-122A-FA4D-BC524F299349}"/>
          </ac:spMkLst>
        </pc:spChg>
        <pc:spChg chg="mod">
          <ac:chgData name="Howell, Shannon" userId="9c93564e-19dc-4df0-a17b-f6e78e0b057d" providerId="ADAL" clId="{27F23667-4AC6-450C-8CE7-3C2771EA705D}" dt="2024-05-01T16:55:44.319" v="70" actId="114"/>
          <ac:spMkLst>
            <pc:docMk/>
            <pc:sldMk cId="3046901037" sldId="262"/>
            <ac:spMk id="8" creationId="{2DB1268E-0601-927D-FBD2-48115140A77B}"/>
          </ac:spMkLst>
        </pc:spChg>
        <pc:spChg chg="mod">
          <ac:chgData name="Howell, Shannon" userId="9c93564e-19dc-4df0-a17b-f6e78e0b057d" providerId="ADAL" clId="{27F23667-4AC6-450C-8CE7-3C2771EA705D}" dt="2024-05-01T16:41:57.949" v="49" actId="114"/>
          <ac:spMkLst>
            <pc:docMk/>
            <pc:sldMk cId="3046901037" sldId="262"/>
            <ac:spMk id="9" creationId="{B1DF93D6-60D6-57B6-EA95-B331A14104BC}"/>
          </ac:spMkLst>
        </pc:spChg>
        <pc:spChg chg="mod">
          <ac:chgData name="Howell, Shannon" userId="9c93564e-19dc-4df0-a17b-f6e78e0b057d" providerId="ADAL" clId="{27F23667-4AC6-450C-8CE7-3C2771EA705D}" dt="2024-05-01T16:45:17.618" v="66"/>
          <ac:spMkLst>
            <pc:docMk/>
            <pc:sldMk cId="3046901037" sldId="262"/>
            <ac:spMk id="10" creationId="{10496909-9DEB-6EFE-43F8-1378D55DB792}"/>
          </ac:spMkLst>
        </pc:spChg>
        <pc:spChg chg="mod">
          <ac:chgData name="Howell, Shannon" userId="9c93564e-19dc-4df0-a17b-f6e78e0b057d" providerId="ADAL" clId="{27F23667-4AC6-450C-8CE7-3C2771EA705D}" dt="2024-05-01T16:55:14.119" v="68" actId="255"/>
          <ac:spMkLst>
            <pc:docMk/>
            <pc:sldMk cId="3046901037" sldId="262"/>
            <ac:spMk id="29" creationId="{3782E587-558F-759E-6196-BE8FE3A174AD}"/>
          </ac:spMkLst>
        </pc:spChg>
      </pc:sldChg>
    </pc:docChg>
  </pc:docChgLst>
  <pc:docChgLst>
    <pc:chgData name="Lohmann, Ashley" userId="S::ashley.lohmann@vacationclub.com::3949cdd5-b973-4ce5-9035-f1ac7829af2e" providerId="AD" clId="Web-{6AD3AD5A-69A4-941D-E887-1EC0DAB0E185}"/>
    <pc:docChg chg="modSld">
      <pc:chgData name="Lohmann, Ashley" userId="S::ashley.lohmann@vacationclub.com::3949cdd5-b973-4ce5-9035-f1ac7829af2e" providerId="AD" clId="Web-{6AD3AD5A-69A4-941D-E887-1EC0DAB0E185}" dt="2024-03-06T16:58:20.133" v="1212"/>
      <pc:docMkLst>
        <pc:docMk/>
      </pc:docMkLst>
      <pc:sldChg chg="addSp delSp modSp">
        <pc:chgData name="Lohmann, Ashley" userId="S::ashley.lohmann@vacationclub.com::3949cdd5-b973-4ce5-9035-f1ac7829af2e" providerId="AD" clId="Web-{6AD3AD5A-69A4-941D-E887-1EC0DAB0E185}" dt="2024-03-06T16:58:20.133" v="1212"/>
        <pc:sldMkLst>
          <pc:docMk/>
          <pc:sldMk cId="3046901037" sldId="262"/>
        </pc:sldMkLst>
        <pc:spChg chg="add del mod">
          <ac:chgData name="Lohmann, Ashley" userId="S::ashley.lohmann@vacationclub.com::3949cdd5-b973-4ce5-9035-f1ac7829af2e" providerId="AD" clId="Web-{6AD3AD5A-69A4-941D-E887-1EC0DAB0E185}" dt="2024-03-06T16:58:20.133" v="1212"/>
          <ac:spMkLst>
            <pc:docMk/>
            <pc:sldMk cId="3046901037" sldId="262"/>
            <ac:spMk id="5" creationId="{32BE08FF-D7C1-2BC6-0D63-218A165CDB3D}"/>
          </ac:spMkLst>
        </pc:spChg>
        <pc:spChg chg="mod">
          <ac:chgData name="Lohmann, Ashley" userId="S::ashley.lohmann@vacationclub.com::3949cdd5-b973-4ce5-9035-f1ac7829af2e" providerId="AD" clId="Web-{6AD3AD5A-69A4-941D-E887-1EC0DAB0E185}" dt="2024-03-06T16:18:42.335" v="741" actId="20577"/>
          <ac:spMkLst>
            <pc:docMk/>
            <pc:sldMk cId="3046901037" sldId="262"/>
            <ac:spMk id="27" creationId="{8E0532D0-AB12-0056-22DA-EFBAA41BEC89}"/>
          </ac:spMkLst>
        </pc:spChg>
        <pc:spChg chg="mod">
          <ac:chgData name="Lohmann, Ashley" userId="S::ashley.lohmann@vacationclub.com::3949cdd5-b973-4ce5-9035-f1ac7829af2e" providerId="AD" clId="Web-{6AD3AD5A-69A4-941D-E887-1EC0DAB0E185}" dt="2024-03-06T16:53:48.254" v="972" actId="20577"/>
          <ac:spMkLst>
            <pc:docMk/>
            <pc:sldMk cId="3046901037" sldId="262"/>
            <ac:spMk id="33" creationId="{E4635971-3166-0BFC-DF7B-1077CAE947B5}"/>
          </ac:spMkLst>
        </pc:spChg>
        <pc:spChg chg="mod">
          <ac:chgData name="Lohmann, Ashley" userId="S::ashley.lohmann@vacationclub.com::3949cdd5-b973-4ce5-9035-f1ac7829af2e" providerId="AD" clId="Web-{6AD3AD5A-69A4-941D-E887-1EC0DAB0E185}" dt="2024-03-06T16:57:31.554" v="1210" actId="20577"/>
          <ac:spMkLst>
            <pc:docMk/>
            <pc:sldMk cId="3046901037" sldId="262"/>
            <ac:spMk id="35" creationId="{FB76D9A5-3CCA-CEDD-8F48-E270128858DC}"/>
          </ac:spMkLst>
        </pc:spChg>
        <pc:spChg chg="mod">
          <ac:chgData name="Lohmann, Ashley" userId="S::ashley.lohmann@vacationclub.com::3949cdd5-b973-4ce5-9035-f1ac7829af2e" providerId="AD" clId="Web-{6AD3AD5A-69A4-941D-E887-1EC0DAB0E185}" dt="2024-03-06T16:55:20.865" v="1022" actId="20577"/>
          <ac:spMkLst>
            <pc:docMk/>
            <pc:sldMk cId="3046901037" sldId="262"/>
            <ac:spMk id="36" creationId="{7FC72914-BA87-396B-97FF-96BB0CF19CA9}"/>
          </ac:spMkLst>
        </pc:spChg>
        <pc:spChg chg="mod">
          <ac:chgData name="Lohmann, Ashley" userId="S::ashley.lohmann@vacationclub.com::3949cdd5-b973-4ce5-9035-f1ac7829af2e" providerId="AD" clId="Web-{6AD3AD5A-69A4-941D-E887-1EC0DAB0E185}" dt="2024-03-06T16:50:07.673" v="854" actId="20577"/>
          <ac:spMkLst>
            <pc:docMk/>
            <pc:sldMk cId="3046901037" sldId="262"/>
            <ac:spMk id="40" creationId="{86E6A4FD-B4BE-CC46-C51A-F05AB0F53BBF}"/>
          </ac:spMkLst>
        </pc:spChg>
      </pc:sldChg>
    </pc:docChg>
  </pc:docChgLst>
  <pc:docChgLst>
    <pc:chgData name="Lohmann, Ashley" userId="S::ashley.lohmann@vacationclub.com::3949cdd5-b973-4ce5-9035-f1ac7829af2e" providerId="AD" clId="Web-{48BF2B32-CA7D-9122-1622-0F3A1D04DDF3}"/>
    <pc:docChg chg="modSld">
      <pc:chgData name="Lohmann, Ashley" userId="S::ashley.lohmann@vacationclub.com::3949cdd5-b973-4ce5-9035-f1ac7829af2e" providerId="AD" clId="Web-{48BF2B32-CA7D-9122-1622-0F3A1D04DDF3}" dt="2024-03-15T17:27:45.484" v="1469" actId="20577"/>
      <pc:docMkLst>
        <pc:docMk/>
      </pc:docMkLst>
      <pc:sldChg chg="modSp">
        <pc:chgData name="Lohmann, Ashley" userId="S::ashley.lohmann@vacationclub.com::3949cdd5-b973-4ce5-9035-f1ac7829af2e" providerId="AD" clId="Web-{48BF2B32-CA7D-9122-1622-0F3A1D04DDF3}" dt="2024-03-15T16:47:32.377" v="13" actId="14100"/>
        <pc:sldMkLst>
          <pc:docMk/>
          <pc:sldMk cId="4233291322" sldId="261"/>
        </pc:sldMkLst>
        <pc:spChg chg="mod">
          <ac:chgData name="Lohmann, Ashley" userId="S::ashley.lohmann@vacationclub.com::3949cdd5-b973-4ce5-9035-f1ac7829af2e" providerId="AD" clId="Web-{48BF2B32-CA7D-9122-1622-0F3A1D04DDF3}" dt="2024-03-15T16:47:02.283" v="3" actId="20577"/>
          <ac:spMkLst>
            <pc:docMk/>
            <pc:sldMk cId="4233291322" sldId="261"/>
            <ac:spMk id="4" creationId="{CA08005A-DEB8-5F20-29A0-59C6FD4DBE02}"/>
          </ac:spMkLst>
        </pc:spChg>
        <pc:spChg chg="mod">
          <ac:chgData name="Lohmann, Ashley" userId="S::ashley.lohmann@vacationclub.com::3949cdd5-b973-4ce5-9035-f1ac7829af2e" providerId="AD" clId="Web-{48BF2B32-CA7D-9122-1622-0F3A1D04DDF3}" dt="2024-03-15T16:47:32.377" v="13" actId="14100"/>
          <ac:spMkLst>
            <pc:docMk/>
            <pc:sldMk cId="4233291322" sldId="261"/>
            <ac:spMk id="14" creationId="{F3B8AD4F-FE38-F5C1-A438-1E311D642209}"/>
          </ac:spMkLst>
        </pc:spChg>
      </pc:sldChg>
      <pc:sldChg chg="modSp">
        <pc:chgData name="Lohmann, Ashley" userId="S::ashley.lohmann@vacationclub.com::3949cdd5-b973-4ce5-9035-f1ac7829af2e" providerId="AD" clId="Web-{48BF2B32-CA7D-9122-1622-0F3A1D04DDF3}" dt="2024-03-15T17:27:45.484" v="1469" actId="20577"/>
        <pc:sldMkLst>
          <pc:docMk/>
          <pc:sldMk cId="3046901037" sldId="262"/>
        </pc:sldMkLst>
        <pc:spChg chg="mod">
          <ac:chgData name="Lohmann, Ashley" userId="S::ashley.lohmann@vacationclub.com::3949cdd5-b973-4ce5-9035-f1ac7829af2e" providerId="AD" clId="Web-{48BF2B32-CA7D-9122-1622-0F3A1D04DDF3}" dt="2024-03-15T17:00:01.815" v="468" actId="20577"/>
          <ac:spMkLst>
            <pc:docMk/>
            <pc:sldMk cId="3046901037" sldId="262"/>
            <ac:spMk id="16" creationId="{90F78844-6A07-B106-16E2-38C1F2618284}"/>
          </ac:spMkLst>
        </pc:spChg>
        <pc:spChg chg="mod">
          <ac:chgData name="Lohmann, Ashley" userId="S::ashley.lohmann@vacationclub.com::3949cdd5-b973-4ce5-9035-f1ac7829af2e" providerId="AD" clId="Web-{48BF2B32-CA7D-9122-1622-0F3A1D04DDF3}" dt="2024-03-15T17:27:16.218" v="1464" actId="14100"/>
          <ac:spMkLst>
            <pc:docMk/>
            <pc:sldMk cId="3046901037" sldId="262"/>
            <ac:spMk id="27" creationId="{8E0532D0-AB12-0056-22DA-EFBAA41BEC89}"/>
          </ac:spMkLst>
        </pc:spChg>
        <pc:spChg chg="mod">
          <ac:chgData name="Lohmann, Ashley" userId="S::ashley.lohmann@vacationclub.com::3949cdd5-b973-4ce5-9035-f1ac7829af2e" providerId="AD" clId="Web-{48BF2B32-CA7D-9122-1622-0F3A1D04DDF3}" dt="2024-03-15T17:21:07.202" v="1273" actId="20577"/>
          <ac:spMkLst>
            <pc:docMk/>
            <pc:sldMk cId="3046901037" sldId="262"/>
            <ac:spMk id="29" creationId="{3782E587-558F-759E-6196-BE8FE3A174AD}"/>
          </ac:spMkLst>
        </pc:spChg>
        <pc:spChg chg="mod">
          <ac:chgData name="Lohmann, Ashley" userId="S::ashley.lohmann@vacationclub.com::3949cdd5-b973-4ce5-9035-f1ac7829af2e" providerId="AD" clId="Web-{48BF2B32-CA7D-9122-1622-0F3A1D04DDF3}" dt="2024-03-15T17:01:59.271" v="580" actId="20577"/>
          <ac:spMkLst>
            <pc:docMk/>
            <pc:sldMk cId="3046901037" sldId="262"/>
            <ac:spMk id="32" creationId="{8DEC5377-0680-521D-CC98-56C5BA5C1F52}"/>
          </ac:spMkLst>
        </pc:spChg>
        <pc:spChg chg="mod">
          <ac:chgData name="Lohmann, Ashley" userId="S::ashley.lohmann@vacationclub.com::3949cdd5-b973-4ce5-9035-f1ac7829af2e" providerId="AD" clId="Web-{48BF2B32-CA7D-9122-1622-0F3A1D04DDF3}" dt="2024-03-15T17:27:45.484" v="1469" actId="20577"/>
          <ac:spMkLst>
            <pc:docMk/>
            <pc:sldMk cId="3046901037" sldId="262"/>
            <ac:spMk id="33" creationId="{E4635971-3166-0BFC-DF7B-1077CAE947B5}"/>
          </ac:spMkLst>
        </pc:spChg>
        <pc:spChg chg="mod">
          <ac:chgData name="Lohmann, Ashley" userId="S::ashley.lohmann@vacationclub.com::3949cdd5-b973-4ce5-9035-f1ac7829af2e" providerId="AD" clId="Web-{48BF2B32-CA7D-9122-1622-0F3A1D04DDF3}" dt="2024-03-15T17:12:15.237" v="924" actId="20577"/>
          <ac:spMkLst>
            <pc:docMk/>
            <pc:sldMk cId="3046901037" sldId="262"/>
            <ac:spMk id="35" creationId="{FB76D9A5-3CCA-CEDD-8F48-E270128858DC}"/>
          </ac:spMkLst>
        </pc:spChg>
        <pc:spChg chg="mod">
          <ac:chgData name="Lohmann, Ashley" userId="S::ashley.lohmann@vacationclub.com::3949cdd5-b973-4ce5-9035-f1ac7829af2e" providerId="AD" clId="Web-{48BF2B32-CA7D-9122-1622-0F3A1D04DDF3}" dt="2024-03-15T17:17:31.900" v="1184" actId="20577"/>
          <ac:spMkLst>
            <pc:docMk/>
            <pc:sldMk cId="3046901037" sldId="262"/>
            <ac:spMk id="36" creationId="{7FC72914-BA87-396B-97FF-96BB0CF19CA9}"/>
          </ac:spMkLst>
        </pc:spChg>
        <pc:spChg chg="mod">
          <ac:chgData name="Lohmann, Ashley" userId="S::ashley.lohmann@vacationclub.com::3949cdd5-b973-4ce5-9035-f1ac7829af2e" providerId="AD" clId="Web-{48BF2B32-CA7D-9122-1622-0F3A1D04DDF3}" dt="2024-03-15T17:01:56.131" v="579" actId="20577"/>
          <ac:spMkLst>
            <pc:docMk/>
            <pc:sldMk cId="3046901037" sldId="262"/>
            <ac:spMk id="40" creationId="{86E6A4FD-B4BE-CC46-C51A-F05AB0F53BBF}"/>
          </ac:spMkLst>
        </pc:spChg>
      </pc:sldChg>
    </pc:docChg>
  </pc:docChgLst>
  <pc:docChgLst>
    <pc:chgData name="Lohmann, Ashley" userId="S::ashley.lohmann@vacationclub.com::3949cdd5-b973-4ce5-9035-f1ac7829af2e" providerId="AD" clId="Web-{32393DF1-88FB-9AF4-04AC-0E00FBF463AB}"/>
    <pc:docChg chg="modSld">
      <pc:chgData name="Lohmann, Ashley" userId="S::ashley.lohmann@vacationclub.com::3949cdd5-b973-4ce5-9035-f1ac7829af2e" providerId="AD" clId="Web-{32393DF1-88FB-9AF4-04AC-0E00FBF463AB}" dt="2024-01-27T21:17:25.887" v="3" actId="20577"/>
      <pc:docMkLst>
        <pc:docMk/>
      </pc:docMkLst>
      <pc:sldChg chg="modSp">
        <pc:chgData name="Lohmann, Ashley" userId="S::ashley.lohmann@vacationclub.com::3949cdd5-b973-4ce5-9035-f1ac7829af2e" providerId="AD" clId="Web-{32393DF1-88FB-9AF4-04AC-0E00FBF463AB}" dt="2024-01-27T21:17:25.887" v="3" actId="20577"/>
        <pc:sldMkLst>
          <pc:docMk/>
          <pc:sldMk cId="3046901037" sldId="262"/>
        </pc:sldMkLst>
        <pc:spChg chg="mod">
          <ac:chgData name="Lohmann, Ashley" userId="S::ashley.lohmann@vacationclub.com::3949cdd5-b973-4ce5-9035-f1ac7829af2e" providerId="AD" clId="Web-{32393DF1-88FB-9AF4-04AC-0E00FBF463AB}" dt="2024-01-27T21:17:25.887" v="3" actId="20577"/>
          <ac:spMkLst>
            <pc:docMk/>
            <pc:sldMk cId="3046901037" sldId="262"/>
            <ac:spMk id="27" creationId="{8E0532D0-AB12-0056-22DA-EFBAA41BEC89}"/>
          </ac:spMkLst>
        </pc:spChg>
      </pc:sldChg>
    </pc:docChg>
  </pc:docChgLst>
  <pc:docChgLst>
    <pc:chgData name="Lohmann, Ashley" userId="S::ashley.lohmann@vacationclub.com::3949cdd5-b973-4ce5-9035-f1ac7829af2e" providerId="AD" clId="Web-{27A71204-D25B-545C-DFAB-FF5870B8E9BB}"/>
    <pc:docChg chg="modSld">
      <pc:chgData name="Lohmann, Ashley" userId="S::ashley.lohmann@vacationclub.com::3949cdd5-b973-4ce5-9035-f1ac7829af2e" providerId="AD" clId="Web-{27A71204-D25B-545C-DFAB-FF5870B8E9BB}" dt="2024-01-24T19:45:39.926" v="6" actId="20577"/>
      <pc:docMkLst>
        <pc:docMk/>
      </pc:docMkLst>
      <pc:sldChg chg="modSp">
        <pc:chgData name="Lohmann, Ashley" userId="S::ashley.lohmann@vacationclub.com::3949cdd5-b973-4ce5-9035-f1ac7829af2e" providerId="AD" clId="Web-{27A71204-D25B-545C-DFAB-FF5870B8E9BB}" dt="2024-01-24T19:45:30.426" v="4" actId="20577"/>
        <pc:sldMkLst>
          <pc:docMk/>
          <pc:sldMk cId="4233291322" sldId="261"/>
        </pc:sldMkLst>
        <pc:spChg chg="mod">
          <ac:chgData name="Lohmann, Ashley" userId="S::ashley.lohmann@vacationclub.com::3949cdd5-b973-4ce5-9035-f1ac7829af2e" providerId="AD" clId="Web-{27A71204-D25B-545C-DFAB-FF5870B8E9BB}" dt="2024-01-24T19:45:25.316" v="2" actId="20577"/>
          <ac:spMkLst>
            <pc:docMk/>
            <pc:sldMk cId="4233291322" sldId="261"/>
            <ac:spMk id="4" creationId="{CA08005A-DEB8-5F20-29A0-59C6FD4DBE02}"/>
          </ac:spMkLst>
        </pc:spChg>
        <pc:spChg chg="mod">
          <ac:chgData name="Lohmann, Ashley" userId="S::ashley.lohmann@vacationclub.com::3949cdd5-b973-4ce5-9035-f1ac7829af2e" providerId="AD" clId="Web-{27A71204-D25B-545C-DFAB-FF5870B8E9BB}" dt="2024-01-24T19:45:30.426" v="4" actId="20577"/>
          <ac:spMkLst>
            <pc:docMk/>
            <pc:sldMk cId="4233291322" sldId="261"/>
            <ac:spMk id="11" creationId="{34E65355-0338-80A2-C7AE-7AA473D5D9A2}"/>
          </ac:spMkLst>
        </pc:spChg>
      </pc:sldChg>
      <pc:sldChg chg="modSp">
        <pc:chgData name="Lohmann, Ashley" userId="S::ashley.lohmann@vacationclub.com::3949cdd5-b973-4ce5-9035-f1ac7829af2e" providerId="AD" clId="Web-{27A71204-D25B-545C-DFAB-FF5870B8E9BB}" dt="2024-01-24T19:45:39.926" v="6" actId="20577"/>
        <pc:sldMkLst>
          <pc:docMk/>
          <pc:sldMk cId="3046901037" sldId="262"/>
        </pc:sldMkLst>
        <pc:spChg chg="mod">
          <ac:chgData name="Lohmann, Ashley" userId="S::ashley.lohmann@vacationclub.com::3949cdd5-b973-4ce5-9035-f1ac7829af2e" providerId="AD" clId="Web-{27A71204-D25B-545C-DFAB-FF5870B8E9BB}" dt="2024-01-24T19:45:39.926" v="6" actId="20577"/>
          <ac:spMkLst>
            <pc:docMk/>
            <pc:sldMk cId="3046901037" sldId="262"/>
            <ac:spMk id="16" creationId="{90F78844-6A07-B106-16E2-38C1F2618284}"/>
          </ac:spMkLst>
        </pc:spChg>
      </pc:sldChg>
    </pc:docChg>
  </pc:docChgLst>
  <pc:docChgLst>
    <pc:chgData name="Lohmann, Ashley" userId="S::ashley.lohmann@vacationclub.com::3949cdd5-b973-4ce5-9035-f1ac7829af2e" providerId="AD" clId="Web-{48B3A574-0CFD-5FBA-FA93-0C7C99DF5657}"/>
    <pc:docChg chg="modSld">
      <pc:chgData name="Lohmann, Ashley" userId="S::ashley.lohmann@vacationclub.com::3949cdd5-b973-4ce5-9035-f1ac7829af2e" providerId="AD" clId="Web-{48B3A574-0CFD-5FBA-FA93-0C7C99DF5657}" dt="2024-06-23T19:44:21.556" v="4161" actId="14100"/>
      <pc:docMkLst>
        <pc:docMk/>
      </pc:docMkLst>
      <pc:sldChg chg="modSp">
        <pc:chgData name="Lohmann, Ashley" userId="S::ashley.lohmann@vacationclub.com::3949cdd5-b973-4ce5-9035-f1ac7829af2e" providerId="AD" clId="Web-{48B3A574-0CFD-5FBA-FA93-0C7C99DF5657}" dt="2024-06-23T17:44:53.228" v="332" actId="20577"/>
        <pc:sldMkLst>
          <pc:docMk/>
          <pc:sldMk cId="4233291322" sldId="261"/>
        </pc:sldMkLst>
        <pc:spChg chg="mod">
          <ac:chgData name="Lohmann, Ashley" userId="S::ashley.lohmann@vacationclub.com::3949cdd5-b973-4ce5-9035-f1ac7829af2e" providerId="AD" clId="Web-{48B3A574-0CFD-5FBA-FA93-0C7C99DF5657}" dt="2024-06-23T17:37:26.953" v="0" actId="20577"/>
          <ac:spMkLst>
            <pc:docMk/>
            <pc:sldMk cId="4233291322" sldId="261"/>
            <ac:spMk id="4" creationId="{CA08005A-DEB8-5F20-29A0-59C6FD4DBE02}"/>
          </ac:spMkLst>
        </pc:spChg>
        <pc:spChg chg="mod">
          <ac:chgData name="Lohmann, Ashley" userId="S::ashley.lohmann@vacationclub.com::3949cdd5-b973-4ce5-9035-f1ac7829af2e" providerId="AD" clId="Web-{48B3A574-0CFD-5FBA-FA93-0C7C99DF5657}" dt="2024-06-23T17:44:53.228" v="332" actId="20577"/>
          <ac:spMkLst>
            <pc:docMk/>
            <pc:sldMk cId="4233291322" sldId="261"/>
            <ac:spMk id="16" creationId="{1202B1F9-3976-0066-AC79-CF41B0065AED}"/>
          </ac:spMkLst>
        </pc:spChg>
      </pc:sldChg>
      <pc:sldChg chg="modSp">
        <pc:chgData name="Lohmann, Ashley" userId="S::ashley.lohmann@vacationclub.com::3949cdd5-b973-4ce5-9035-f1ac7829af2e" providerId="AD" clId="Web-{48B3A574-0CFD-5FBA-FA93-0C7C99DF5657}" dt="2024-06-23T19:44:21.556" v="4161" actId="14100"/>
        <pc:sldMkLst>
          <pc:docMk/>
          <pc:sldMk cId="3046901037" sldId="262"/>
        </pc:sldMkLst>
        <pc:spChg chg="mod">
          <ac:chgData name="Lohmann, Ashley" userId="S::ashley.lohmann@vacationclub.com::3949cdd5-b973-4ce5-9035-f1ac7829af2e" providerId="AD" clId="Web-{48B3A574-0CFD-5FBA-FA93-0C7C99DF5657}" dt="2024-06-23T19:36:47.023" v="3885" actId="20577"/>
          <ac:spMkLst>
            <pc:docMk/>
            <pc:sldMk cId="3046901037" sldId="262"/>
            <ac:spMk id="5" creationId="{F933A8D4-9D41-5794-0185-46403444DC93}"/>
          </ac:spMkLst>
        </pc:spChg>
        <pc:spChg chg="mod">
          <ac:chgData name="Lohmann, Ashley" userId="S::ashley.lohmann@vacationclub.com::3949cdd5-b973-4ce5-9035-f1ac7829af2e" providerId="AD" clId="Web-{48B3A574-0CFD-5FBA-FA93-0C7C99DF5657}" dt="2024-06-23T18:36:41.661" v="1852" actId="20577"/>
          <ac:spMkLst>
            <pc:docMk/>
            <pc:sldMk cId="3046901037" sldId="262"/>
            <ac:spMk id="6" creationId="{7CB9605A-2DEF-454D-C8AF-C2394C780A36}"/>
          </ac:spMkLst>
        </pc:spChg>
        <pc:spChg chg="mod">
          <ac:chgData name="Lohmann, Ashley" userId="S::ashley.lohmann@vacationclub.com::3949cdd5-b973-4ce5-9035-f1ac7829af2e" providerId="AD" clId="Web-{48B3A574-0CFD-5FBA-FA93-0C7C99DF5657}" dt="2024-06-23T18:50:01.599" v="2361" actId="20577"/>
          <ac:spMkLst>
            <pc:docMk/>
            <pc:sldMk cId="3046901037" sldId="262"/>
            <ac:spMk id="7" creationId="{3131AF6D-62CF-122A-FA4D-BC524F299349}"/>
          </ac:spMkLst>
        </pc:spChg>
        <pc:spChg chg="mod">
          <ac:chgData name="Lohmann, Ashley" userId="S::ashley.lohmann@vacationclub.com::3949cdd5-b973-4ce5-9035-f1ac7829af2e" providerId="AD" clId="Web-{48B3A574-0CFD-5FBA-FA93-0C7C99DF5657}" dt="2024-06-23T18:54:14.390" v="2717" actId="14100"/>
          <ac:spMkLst>
            <pc:docMk/>
            <pc:sldMk cId="3046901037" sldId="262"/>
            <ac:spMk id="8" creationId="{2DB1268E-0601-927D-FBD2-48115140A77B}"/>
          </ac:spMkLst>
        </pc:spChg>
        <pc:spChg chg="mod">
          <ac:chgData name="Lohmann, Ashley" userId="S::ashley.lohmann@vacationclub.com::3949cdd5-b973-4ce5-9035-f1ac7829af2e" providerId="AD" clId="Web-{48B3A574-0CFD-5FBA-FA93-0C7C99DF5657}" dt="2024-06-23T19:05:24.513" v="3321" actId="20577"/>
          <ac:spMkLst>
            <pc:docMk/>
            <pc:sldMk cId="3046901037" sldId="262"/>
            <ac:spMk id="9" creationId="{B1DF93D6-60D6-57B6-EA95-B331A14104BC}"/>
          </ac:spMkLst>
        </pc:spChg>
        <pc:spChg chg="mod">
          <ac:chgData name="Lohmann, Ashley" userId="S::ashley.lohmann@vacationclub.com::3949cdd5-b973-4ce5-9035-f1ac7829af2e" providerId="AD" clId="Web-{48B3A574-0CFD-5FBA-FA93-0C7C99DF5657}" dt="2024-06-23T19:40:03.035" v="4076" actId="20577"/>
          <ac:spMkLst>
            <pc:docMk/>
            <pc:sldMk cId="3046901037" sldId="262"/>
            <ac:spMk id="10" creationId="{10496909-9DEB-6EFE-43F8-1378D55DB792}"/>
          </ac:spMkLst>
        </pc:spChg>
        <pc:spChg chg="mod">
          <ac:chgData name="Lohmann, Ashley" userId="S::ashley.lohmann@vacationclub.com::3949cdd5-b973-4ce5-9035-f1ac7829af2e" providerId="AD" clId="Web-{48B3A574-0CFD-5FBA-FA93-0C7C99DF5657}" dt="2024-06-23T19:44:08.009" v="4158" actId="1076"/>
          <ac:spMkLst>
            <pc:docMk/>
            <pc:sldMk cId="3046901037" sldId="262"/>
            <ac:spMk id="11" creationId="{C77659B4-4EEF-8BD4-6C25-E3B1221FB0AA}"/>
          </ac:spMkLst>
        </pc:spChg>
        <pc:spChg chg="mod">
          <ac:chgData name="Lohmann, Ashley" userId="S::ashley.lohmann@vacationclub.com::3949cdd5-b973-4ce5-9035-f1ac7829af2e" providerId="AD" clId="Web-{48B3A574-0CFD-5FBA-FA93-0C7C99DF5657}" dt="2024-06-23T19:06:04.452" v="3322" actId="20577"/>
          <ac:spMkLst>
            <pc:docMk/>
            <pc:sldMk cId="3046901037" sldId="262"/>
            <ac:spMk id="16" creationId="{90F78844-6A07-B106-16E2-38C1F2618284}"/>
          </ac:spMkLst>
        </pc:spChg>
        <pc:spChg chg="mod">
          <ac:chgData name="Lohmann, Ashley" userId="S::ashley.lohmann@vacationclub.com::3949cdd5-b973-4ce5-9035-f1ac7829af2e" providerId="AD" clId="Web-{48B3A574-0CFD-5FBA-FA93-0C7C99DF5657}" dt="2024-06-23T19:36:37.898" v="3884" actId="20577"/>
          <ac:spMkLst>
            <pc:docMk/>
            <pc:sldMk cId="3046901037" sldId="262"/>
            <ac:spMk id="29" creationId="{3782E587-558F-759E-6196-BE8FE3A174AD}"/>
          </ac:spMkLst>
        </pc:spChg>
        <pc:spChg chg="mod">
          <ac:chgData name="Lohmann, Ashley" userId="S::ashley.lohmann@vacationclub.com::3949cdd5-b973-4ce5-9035-f1ac7829af2e" providerId="AD" clId="Web-{48B3A574-0CFD-5FBA-FA93-0C7C99DF5657}" dt="2024-06-23T19:44:21.556" v="4161" actId="14100"/>
          <ac:spMkLst>
            <pc:docMk/>
            <pc:sldMk cId="3046901037" sldId="262"/>
            <ac:spMk id="61" creationId="{135E6A32-1517-2860-923F-6C5FC7C5DA30}"/>
          </ac:spMkLst>
        </pc:spChg>
        <pc:spChg chg="mod">
          <ac:chgData name="Lohmann, Ashley" userId="S::ashley.lohmann@vacationclub.com::3949cdd5-b973-4ce5-9035-f1ac7829af2e" providerId="AD" clId="Web-{48B3A574-0CFD-5FBA-FA93-0C7C99DF5657}" dt="2024-06-23T19:44:11.212" v="4159" actId="1076"/>
          <ac:spMkLst>
            <pc:docMk/>
            <pc:sldMk cId="3046901037" sldId="262"/>
            <ac:spMk id="63" creationId="{E5D266A0-58D0-2A44-64F3-DD00FDA036E0}"/>
          </ac:spMkLst>
        </pc:spChg>
        <pc:spChg chg="mod">
          <ac:chgData name="Lohmann, Ashley" userId="S::ashley.lohmann@vacationclub.com::3949cdd5-b973-4ce5-9035-f1ac7829af2e" providerId="AD" clId="Web-{48B3A574-0CFD-5FBA-FA93-0C7C99DF5657}" dt="2024-06-23T19:44:18.415" v="4160" actId="1076"/>
          <ac:spMkLst>
            <pc:docMk/>
            <pc:sldMk cId="3046901037" sldId="262"/>
            <ac:spMk id="65" creationId="{E90209C9-29B4-8CBD-D08F-BEDF9DD97ABE}"/>
          </ac:spMkLst>
        </pc:spChg>
      </pc:sldChg>
    </pc:docChg>
  </pc:docChgLst>
  <pc:docChgLst>
    <pc:chgData name="Lohmann, Ashley" userId="S::ashley.lohmann@vacationclub.com::3949cdd5-b973-4ce5-9035-f1ac7829af2e" providerId="AD" clId="Web-{4390CC05-DB83-C285-6E0A-2656B69539CB}"/>
    <pc:docChg chg="modSld">
      <pc:chgData name="Lohmann, Ashley" userId="S::ashley.lohmann@vacationclub.com::3949cdd5-b973-4ce5-9035-f1ac7829af2e" providerId="AD" clId="Web-{4390CC05-DB83-C285-6E0A-2656B69539CB}" dt="2024-01-26T17:03:46.981" v="1808" actId="20577"/>
      <pc:docMkLst>
        <pc:docMk/>
      </pc:docMkLst>
      <pc:sldChg chg="modSp">
        <pc:chgData name="Lohmann, Ashley" userId="S::ashley.lohmann@vacationclub.com::3949cdd5-b973-4ce5-9035-f1ac7829af2e" providerId="AD" clId="Web-{4390CC05-DB83-C285-6E0A-2656B69539CB}" dt="2024-01-26T15:28:16.700" v="2" actId="1076"/>
        <pc:sldMkLst>
          <pc:docMk/>
          <pc:sldMk cId="4233291322" sldId="261"/>
        </pc:sldMkLst>
        <pc:spChg chg="mod">
          <ac:chgData name="Lohmann, Ashley" userId="S::ashley.lohmann@vacationclub.com::3949cdd5-b973-4ce5-9035-f1ac7829af2e" providerId="AD" clId="Web-{4390CC05-DB83-C285-6E0A-2656B69539CB}" dt="2024-01-26T15:28:12.185" v="0" actId="1076"/>
          <ac:spMkLst>
            <pc:docMk/>
            <pc:sldMk cId="4233291322" sldId="261"/>
            <ac:spMk id="15" creationId="{68EF58AF-3DC8-AFAA-4E3A-9947EAE648BA}"/>
          </ac:spMkLst>
        </pc:spChg>
        <pc:spChg chg="mod">
          <ac:chgData name="Lohmann, Ashley" userId="S::ashley.lohmann@vacationclub.com::3949cdd5-b973-4ce5-9035-f1ac7829af2e" providerId="AD" clId="Web-{4390CC05-DB83-C285-6E0A-2656B69539CB}" dt="2024-01-26T15:28:14.872" v="1" actId="1076"/>
          <ac:spMkLst>
            <pc:docMk/>
            <pc:sldMk cId="4233291322" sldId="261"/>
            <ac:spMk id="16" creationId="{1202B1F9-3976-0066-AC79-CF41B0065AED}"/>
          </ac:spMkLst>
        </pc:spChg>
        <pc:spChg chg="mod">
          <ac:chgData name="Lohmann, Ashley" userId="S::ashley.lohmann@vacationclub.com::3949cdd5-b973-4ce5-9035-f1ac7829af2e" providerId="AD" clId="Web-{4390CC05-DB83-C285-6E0A-2656B69539CB}" dt="2024-01-26T15:28:16.700" v="2" actId="1076"/>
          <ac:spMkLst>
            <pc:docMk/>
            <pc:sldMk cId="4233291322" sldId="261"/>
            <ac:spMk id="17" creationId="{60AFD862-83C0-A824-F295-CB255C44B87A}"/>
          </ac:spMkLst>
        </pc:spChg>
      </pc:sldChg>
      <pc:sldChg chg="modSp">
        <pc:chgData name="Lohmann, Ashley" userId="S::ashley.lohmann@vacationclub.com::3949cdd5-b973-4ce5-9035-f1ac7829af2e" providerId="AD" clId="Web-{4390CC05-DB83-C285-6E0A-2656B69539CB}" dt="2024-01-26T17:03:46.981" v="1808" actId="20577"/>
        <pc:sldMkLst>
          <pc:docMk/>
          <pc:sldMk cId="3046901037" sldId="262"/>
        </pc:sldMkLst>
        <pc:spChg chg="mod">
          <ac:chgData name="Lohmann, Ashley" userId="S::ashley.lohmann@vacationclub.com::3949cdd5-b973-4ce5-9035-f1ac7829af2e" providerId="AD" clId="Web-{4390CC05-DB83-C285-6E0A-2656B69539CB}" dt="2024-01-26T16:15:36.213" v="1054" actId="14100"/>
          <ac:spMkLst>
            <pc:docMk/>
            <pc:sldMk cId="3046901037" sldId="262"/>
            <ac:spMk id="27" creationId="{8E0532D0-AB12-0056-22DA-EFBAA41BEC89}"/>
          </ac:spMkLst>
        </pc:spChg>
        <pc:spChg chg="mod">
          <ac:chgData name="Lohmann, Ashley" userId="S::ashley.lohmann@vacationclub.com::3949cdd5-b973-4ce5-9035-f1ac7829af2e" providerId="AD" clId="Web-{4390CC05-DB83-C285-6E0A-2656B69539CB}" dt="2024-01-26T16:15:45.947" v="1057" actId="14100"/>
          <ac:spMkLst>
            <pc:docMk/>
            <pc:sldMk cId="3046901037" sldId="262"/>
            <ac:spMk id="29" creationId="{3782E587-558F-759E-6196-BE8FE3A174AD}"/>
          </ac:spMkLst>
        </pc:spChg>
        <pc:spChg chg="mod">
          <ac:chgData name="Lohmann, Ashley" userId="S::ashley.lohmann@vacationclub.com::3949cdd5-b973-4ce5-9035-f1ac7829af2e" providerId="AD" clId="Web-{4390CC05-DB83-C285-6E0A-2656B69539CB}" dt="2024-01-26T17:03:10.949" v="1801" actId="14100"/>
          <ac:spMkLst>
            <pc:docMk/>
            <pc:sldMk cId="3046901037" sldId="262"/>
            <ac:spMk id="32" creationId="{8DEC5377-0680-521D-CC98-56C5BA5C1F52}"/>
          </ac:spMkLst>
        </pc:spChg>
        <pc:spChg chg="mod">
          <ac:chgData name="Lohmann, Ashley" userId="S::ashley.lohmann@vacationclub.com::3949cdd5-b973-4ce5-9035-f1ac7829af2e" providerId="AD" clId="Web-{4390CC05-DB83-C285-6E0A-2656B69539CB}" dt="2024-01-26T17:03:32.887" v="1806" actId="14100"/>
          <ac:spMkLst>
            <pc:docMk/>
            <pc:sldMk cId="3046901037" sldId="262"/>
            <ac:spMk id="33" creationId="{E4635971-3166-0BFC-DF7B-1077CAE947B5}"/>
          </ac:spMkLst>
        </pc:spChg>
        <pc:spChg chg="mod">
          <ac:chgData name="Lohmann, Ashley" userId="S::ashley.lohmann@vacationclub.com::3949cdd5-b973-4ce5-9035-f1ac7829af2e" providerId="AD" clId="Web-{4390CC05-DB83-C285-6E0A-2656B69539CB}" dt="2024-01-26T17:03:17.746" v="1803" actId="14100"/>
          <ac:spMkLst>
            <pc:docMk/>
            <pc:sldMk cId="3046901037" sldId="262"/>
            <ac:spMk id="35" creationId="{FB76D9A5-3CCA-CEDD-8F48-E270128858DC}"/>
          </ac:spMkLst>
        </pc:spChg>
        <pc:spChg chg="mod">
          <ac:chgData name="Lohmann, Ashley" userId="S::ashley.lohmann@vacationclub.com::3949cdd5-b973-4ce5-9035-f1ac7829af2e" providerId="AD" clId="Web-{4390CC05-DB83-C285-6E0A-2656B69539CB}" dt="2024-01-26T16:16:02.885" v="1061" actId="14100"/>
          <ac:spMkLst>
            <pc:docMk/>
            <pc:sldMk cId="3046901037" sldId="262"/>
            <ac:spMk id="36" creationId="{7FC72914-BA87-396B-97FF-96BB0CF19CA9}"/>
          </ac:spMkLst>
        </pc:spChg>
        <pc:spChg chg="mod">
          <ac:chgData name="Lohmann, Ashley" userId="S::ashley.lohmann@vacationclub.com::3949cdd5-b973-4ce5-9035-f1ac7829af2e" providerId="AD" clId="Web-{4390CC05-DB83-C285-6E0A-2656B69539CB}" dt="2024-01-26T17:03:05.527" v="1799" actId="14100"/>
          <ac:spMkLst>
            <pc:docMk/>
            <pc:sldMk cId="3046901037" sldId="262"/>
            <ac:spMk id="40" creationId="{86E6A4FD-B4BE-CC46-C51A-F05AB0F53BBF}"/>
          </ac:spMkLst>
        </pc:spChg>
        <pc:spChg chg="mod">
          <ac:chgData name="Lohmann, Ashley" userId="S::ashley.lohmann@vacationclub.com::3949cdd5-b973-4ce5-9035-f1ac7829af2e" providerId="AD" clId="Web-{4390CC05-DB83-C285-6E0A-2656B69539CB}" dt="2024-01-26T17:03:46.981" v="1808" actId="20577"/>
          <ac:spMkLst>
            <pc:docMk/>
            <pc:sldMk cId="3046901037" sldId="262"/>
            <ac:spMk id="62" creationId="{081DA202-B334-1D34-7FF0-66BE93D3AAC5}"/>
          </ac:spMkLst>
        </pc:spChg>
        <pc:grpChg chg="mod">
          <ac:chgData name="Lohmann, Ashley" userId="S::ashley.lohmann@vacationclub.com::3949cdd5-b973-4ce5-9035-f1ac7829af2e" providerId="AD" clId="Web-{4390CC05-DB83-C285-6E0A-2656B69539CB}" dt="2024-01-26T15:51:28.266" v="265" actId="1076"/>
          <ac:grpSpMkLst>
            <pc:docMk/>
            <pc:sldMk cId="3046901037" sldId="262"/>
            <ac:grpSpMk id="53" creationId="{EB0031FF-611A-68DE-10B5-5CE8F4DE3E83}"/>
          </ac:grpSpMkLst>
        </pc:grpChg>
        <pc:graphicFrameChg chg="mod modGraphic">
          <ac:chgData name="Lohmann, Ashley" userId="S::ashley.lohmann@vacationclub.com::3949cdd5-b973-4ce5-9035-f1ac7829af2e" providerId="AD" clId="Web-{4390CC05-DB83-C285-6E0A-2656B69539CB}" dt="2024-01-26T16:08:03.486" v="820"/>
          <ac:graphicFrameMkLst>
            <pc:docMk/>
            <pc:sldMk cId="3046901037" sldId="262"/>
            <ac:graphicFrameMk id="19" creationId="{2653276E-F684-372A-4C73-C6C6EB7CAE2A}"/>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65860" y="3118104"/>
            <a:ext cx="13213080" cy="2112264"/>
          </a:xfrm>
          <a:prstGeom prst="rect">
            <a:avLst/>
          </a:prstGeom>
        </p:spPr>
        <p:txBody>
          <a:bodyPr wrap="square" lIns="0" tIns="0" rIns="0" bIns="0">
            <a:spAutoFit/>
          </a:bodyPr>
          <a:lstStyle>
            <a:lvl1pPr>
              <a:defRPr sz="2200" b="0" i="0" u="sng">
                <a:solidFill>
                  <a:schemeClr val="bg1"/>
                </a:solidFill>
                <a:latin typeface="Calibri"/>
                <a:cs typeface="Calibri"/>
              </a:defRPr>
            </a:lvl1pPr>
          </a:lstStyle>
          <a:p>
            <a:endParaRPr/>
          </a:p>
        </p:txBody>
      </p:sp>
      <p:sp>
        <p:nvSpPr>
          <p:cNvPr id="3" name="Holder 3"/>
          <p:cNvSpPr>
            <a:spLocks noGrp="1"/>
          </p:cNvSpPr>
          <p:nvPr>
            <p:ph type="subTitle" idx="4"/>
          </p:nvPr>
        </p:nvSpPr>
        <p:spPr>
          <a:xfrm>
            <a:off x="2331720" y="5632704"/>
            <a:ext cx="10881360" cy="25146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5285232" y="9354312"/>
            <a:ext cx="4974336" cy="50292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77240" y="9354312"/>
            <a:ext cx="3575304"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7/21/2024</a:t>
            </a:fld>
            <a:endParaRPr lang="en-US"/>
          </a:p>
        </p:txBody>
      </p:sp>
      <p:sp>
        <p:nvSpPr>
          <p:cNvPr id="6" name="Holder 6"/>
          <p:cNvSpPr>
            <a:spLocks noGrp="1"/>
          </p:cNvSpPr>
          <p:nvPr>
            <p:ph type="sldNum" sz="quarter" idx="7"/>
          </p:nvPr>
        </p:nvSpPr>
        <p:spPr>
          <a:xfrm>
            <a:off x="11192256" y="9354312"/>
            <a:ext cx="3575304"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7016750" y="2487869"/>
            <a:ext cx="1511300" cy="662939"/>
          </a:xfrm>
          <a:prstGeom prst="rect">
            <a:avLst/>
          </a:prstGeom>
        </p:spPr>
        <p:txBody>
          <a:bodyPr lIns="0" tIns="0" rIns="0" bIns="0"/>
          <a:lstStyle>
            <a:lvl1pPr>
              <a:defRPr sz="2200" b="0" i="0" u="sng">
                <a:solidFill>
                  <a:schemeClr val="bg1"/>
                </a:solidFill>
                <a:latin typeface="Calibri"/>
                <a:cs typeface="Calibri"/>
              </a:defRPr>
            </a:lvl1pPr>
          </a:lstStyle>
          <a:p>
            <a:endParaRPr/>
          </a:p>
        </p:txBody>
      </p:sp>
      <p:sp>
        <p:nvSpPr>
          <p:cNvPr id="3" name="Holder 3"/>
          <p:cNvSpPr>
            <a:spLocks noGrp="1"/>
          </p:cNvSpPr>
          <p:nvPr>
            <p:ph sz="half" idx="2"/>
          </p:nvPr>
        </p:nvSpPr>
        <p:spPr>
          <a:xfrm>
            <a:off x="777240" y="2313432"/>
            <a:ext cx="6761988"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8005572" y="2313432"/>
            <a:ext cx="6761988"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5285232" y="9354312"/>
            <a:ext cx="4974336" cy="502920"/>
          </a:xfrm>
          <a:prstGeom prst="rect">
            <a:avLst/>
          </a:prstGeom>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a:xfrm>
            <a:off x="777240" y="9354312"/>
            <a:ext cx="3575304"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7/21/2024</a:t>
            </a:fld>
            <a:endParaRPr lang="en-US"/>
          </a:p>
        </p:txBody>
      </p:sp>
      <p:sp>
        <p:nvSpPr>
          <p:cNvPr id="7" name="Holder 7"/>
          <p:cNvSpPr>
            <a:spLocks noGrp="1"/>
          </p:cNvSpPr>
          <p:nvPr>
            <p:ph type="sldNum" sz="quarter" idx="7"/>
          </p:nvPr>
        </p:nvSpPr>
        <p:spPr>
          <a:xfrm>
            <a:off x="11192256" y="9354312"/>
            <a:ext cx="3575304"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7016750" y="2487869"/>
            <a:ext cx="1511300" cy="662939"/>
          </a:xfrm>
          <a:prstGeom prst="rect">
            <a:avLst/>
          </a:prstGeom>
        </p:spPr>
        <p:txBody>
          <a:bodyPr lIns="0" tIns="0" rIns="0" bIns="0"/>
          <a:lstStyle>
            <a:lvl1pPr>
              <a:defRPr sz="2200" b="0" i="0" u="sng">
                <a:solidFill>
                  <a:schemeClr val="bg1"/>
                </a:solidFill>
                <a:latin typeface="Calibri"/>
                <a:cs typeface="Calibri"/>
              </a:defRPr>
            </a:lvl1pPr>
          </a:lstStyle>
          <a:p>
            <a:endParaRPr/>
          </a:p>
        </p:txBody>
      </p:sp>
      <p:sp>
        <p:nvSpPr>
          <p:cNvPr id="3" name="Holder 3"/>
          <p:cNvSpPr>
            <a:spLocks noGrp="1"/>
          </p:cNvSpPr>
          <p:nvPr>
            <p:ph type="ftr" sz="quarter" idx="5"/>
          </p:nvPr>
        </p:nvSpPr>
        <p:spPr>
          <a:xfrm>
            <a:off x="5285232" y="9354312"/>
            <a:ext cx="4974336" cy="502920"/>
          </a:xfrm>
          <a:prstGeom prst="rect">
            <a:avLst/>
          </a:prstGeom>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a:xfrm>
            <a:off x="777240" y="9354312"/>
            <a:ext cx="3575304"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7/21/2024</a:t>
            </a:fld>
            <a:endParaRPr lang="en-US"/>
          </a:p>
        </p:txBody>
      </p:sp>
      <p:sp>
        <p:nvSpPr>
          <p:cNvPr id="5" name="Holder 5"/>
          <p:cNvSpPr>
            <a:spLocks noGrp="1"/>
          </p:cNvSpPr>
          <p:nvPr>
            <p:ph type="sldNum" sz="quarter" idx="7"/>
          </p:nvPr>
        </p:nvSpPr>
        <p:spPr>
          <a:xfrm>
            <a:off x="11192256" y="9354312"/>
            <a:ext cx="3575304"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5285232" y="9354312"/>
            <a:ext cx="4974336" cy="50292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777240" y="9354312"/>
            <a:ext cx="3575304"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7/21/2024</a:t>
            </a:fld>
            <a:endParaRPr lang="en-US"/>
          </a:p>
        </p:txBody>
      </p:sp>
      <p:sp>
        <p:nvSpPr>
          <p:cNvPr id="4" name="Holder 4"/>
          <p:cNvSpPr>
            <a:spLocks noGrp="1"/>
          </p:cNvSpPr>
          <p:nvPr>
            <p:ph type="sldNum" sz="quarter" idx="7"/>
          </p:nvPr>
        </p:nvSpPr>
        <p:spPr>
          <a:xfrm>
            <a:off x="11192256" y="9354312"/>
            <a:ext cx="3575304"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descr="A screenshot of a website&#10;&#10;Description automatically generated">
            <a:extLst>
              <a:ext uri="{FF2B5EF4-FFF2-40B4-BE49-F238E27FC236}">
                <a16:creationId xmlns:a16="http://schemas.microsoft.com/office/drawing/2014/main" id="{E22C8021-DC65-2A55-3B2E-F6D4A757BC05}"/>
              </a:ext>
            </a:extLst>
          </p:cNvPr>
          <p:cNvPicPr>
            <a:picLocks noGrp="1" noRot="1" noChangeAspect="1" noMove="1" noResize="1" noEditPoints="1" noAdjustHandles="1" noChangeArrowheads="1" noChangeShapeType="1" noCrop="1"/>
          </p:cNvPicPr>
          <p:nvPr/>
        </p:nvPicPr>
        <p:blipFill>
          <a:blip r:embed="rId2" cstate="print">
            <a:extLst>
              <a:ext uri="{28A0092B-C50C-407E-A947-70E740481C1C}">
                <a14:useLocalDpi xmlns:a14="http://schemas.microsoft.com/office/drawing/2010/main" val="0"/>
              </a:ext>
            </a:extLst>
          </a:blip>
          <a:stretch>
            <a:fillRect/>
          </a:stretch>
        </p:blipFill>
        <p:spPr>
          <a:xfrm>
            <a:off x="0" y="5800"/>
            <a:ext cx="15544800" cy="3657600"/>
          </a:xfrm>
          <a:prstGeom prst="rect">
            <a:avLst/>
          </a:prstGeom>
        </p:spPr>
      </p:pic>
      <p:sp>
        <p:nvSpPr>
          <p:cNvPr id="4" name="object 76">
            <a:extLst>
              <a:ext uri="{FF2B5EF4-FFF2-40B4-BE49-F238E27FC236}">
                <a16:creationId xmlns:a16="http://schemas.microsoft.com/office/drawing/2014/main" id="{CA08005A-DEB8-5F20-29A0-59C6FD4DBE02}"/>
              </a:ext>
            </a:extLst>
          </p:cNvPr>
          <p:cNvSpPr txBox="1">
            <a:spLocks/>
          </p:cNvSpPr>
          <p:nvPr/>
        </p:nvSpPr>
        <p:spPr>
          <a:xfrm>
            <a:off x="8534400" y="609600"/>
            <a:ext cx="1511300" cy="659796"/>
          </a:xfrm>
          <a:prstGeom prst="rect">
            <a:avLst/>
          </a:prstGeom>
        </p:spPr>
        <p:txBody>
          <a:bodyPr vert="horz" wrap="square" lIns="0" tIns="66675" rIns="0" bIns="0" rtlCol="0" anchor="t">
            <a:spAutoFit/>
          </a:bodyPr>
          <a:lstStyle>
            <a:lvl1pPr>
              <a:defRPr>
                <a:latin typeface="+mj-lt"/>
                <a:ea typeface="+mj-ea"/>
                <a:cs typeface="+mj-cs"/>
              </a:defRPr>
            </a:lvl1pPr>
          </a:lstStyle>
          <a:p>
            <a:pPr marL="238125" indent="-238125" algn="ctr">
              <a:spcBef>
                <a:spcPts val="525"/>
              </a:spcBef>
              <a:tabLst>
                <a:tab pos="1484313" algn="l"/>
              </a:tabLst>
            </a:pPr>
            <a:r>
              <a:rPr lang="en-US" b="1" dirty="0">
                <a:solidFill>
                  <a:schemeClr val="bg1"/>
                </a:solidFill>
                <a:latin typeface="Acumin Variable Concept Condensed"/>
              </a:rPr>
              <a:t>AUGUST</a:t>
            </a:r>
          </a:p>
          <a:p>
            <a:pPr algn="ctr">
              <a:spcBef>
                <a:spcPts val="275"/>
              </a:spcBef>
            </a:pPr>
            <a:r>
              <a:rPr lang="en-US" b="1" spc="300" dirty="0">
                <a:solidFill>
                  <a:srgbClr val="77787B"/>
                </a:solidFill>
                <a:latin typeface="Acumin Variable Concept ExtraCondensed"/>
              </a:rPr>
              <a:t>2024</a:t>
            </a:r>
            <a:endParaRPr lang="en-US" sz="1400" b="1" spc="300" dirty="0">
              <a:latin typeface="Acumin Variable Concept ExtraCondensed"/>
            </a:endParaRPr>
          </a:p>
        </p:txBody>
      </p:sp>
      <p:sp>
        <p:nvSpPr>
          <p:cNvPr id="5" name="object 77">
            <a:extLst>
              <a:ext uri="{FF2B5EF4-FFF2-40B4-BE49-F238E27FC236}">
                <a16:creationId xmlns:a16="http://schemas.microsoft.com/office/drawing/2014/main" id="{74502425-2218-C807-FF73-13A941772A62}"/>
              </a:ext>
            </a:extLst>
          </p:cNvPr>
          <p:cNvSpPr>
            <a:spLocks noGrp="1" noRot="1" noMove="1" noResize="1" noEditPoints="1" noAdjustHandles="1" noChangeArrowheads="1" noChangeShapeType="1"/>
          </p:cNvSpPr>
          <p:nvPr/>
        </p:nvSpPr>
        <p:spPr>
          <a:xfrm>
            <a:off x="342899" y="8458200"/>
            <a:ext cx="14859001" cy="1288413"/>
          </a:xfrm>
          <a:custGeom>
            <a:avLst/>
            <a:gdLst/>
            <a:ahLst/>
            <a:cxnLst/>
            <a:rect l="l" t="t" r="r" b="b"/>
            <a:pathLst>
              <a:path w="14627225" h="1143000">
                <a:moveTo>
                  <a:pt x="14627225" y="0"/>
                </a:moveTo>
                <a:lnTo>
                  <a:pt x="0" y="0"/>
                </a:lnTo>
                <a:lnTo>
                  <a:pt x="0" y="1143000"/>
                </a:lnTo>
                <a:lnTo>
                  <a:pt x="14627225" y="1143000"/>
                </a:lnTo>
                <a:lnTo>
                  <a:pt x="14627225" y="0"/>
                </a:lnTo>
                <a:close/>
              </a:path>
            </a:pathLst>
          </a:custGeom>
          <a:solidFill>
            <a:srgbClr val="4C4D4E"/>
          </a:solidFill>
        </p:spPr>
        <p:txBody>
          <a:bodyPr wrap="square" lIns="0" tIns="0" rIns="0" bIns="0" rtlCol="0"/>
          <a:lstStyle/>
          <a:p>
            <a:endParaRPr/>
          </a:p>
        </p:txBody>
      </p:sp>
      <p:sp>
        <p:nvSpPr>
          <p:cNvPr id="6" name="object 78">
            <a:extLst>
              <a:ext uri="{FF2B5EF4-FFF2-40B4-BE49-F238E27FC236}">
                <a16:creationId xmlns:a16="http://schemas.microsoft.com/office/drawing/2014/main" id="{3F1557AA-390E-5FFA-7C45-7C2F19A79D2D}"/>
              </a:ext>
            </a:extLst>
          </p:cNvPr>
          <p:cNvSpPr txBox="1"/>
          <p:nvPr/>
        </p:nvSpPr>
        <p:spPr>
          <a:xfrm>
            <a:off x="482917" y="8838938"/>
            <a:ext cx="1676400" cy="456535"/>
          </a:xfrm>
          <a:prstGeom prst="rect">
            <a:avLst/>
          </a:prstGeom>
        </p:spPr>
        <p:txBody>
          <a:bodyPr vert="horz" wrap="square" lIns="0" tIns="12700" rIns="0" bIns="0" rtlCol="0">
            <a:spAutoFit/>
          </a:bodyPr>
          <a:lstStyle/>
          <a:p>
            <a:pPr marR="5080" indent="114300" algn="ctr">
              <a:lnSpc>
                <a:spcPct val="100000"/>
              </a:lnSpc>
              <a:spcBef>
                <a:spcPts val="100"/>
              </a:spcBef>
            </a:pPr>
            <a:r>
              <a:rPr sz="1400" b="1" spc="-10">
                <a:solidFill>
                  <a:srgbClr val="FFFFFF"/>
                </a:solidFill>
                <a:latin typeface="Montserrat SemiBold" pitchFamily="2" charset="77"/>
                <a:cs typeface="Verdana"/>
              </a:rPr>
              <a:t>SIGNATURE</a:t>
            </a:r>
            <a:endParaRPr lang="en-US" sz="1400" b="1" spc="-10">
              <a:solidFill>
                <a:srgbClr val="FFFFFF"/>
              </a:solidFill>
              <a:latin typeface="Montserrat SemiBold" pitchFamily="2" charset="77"/>
              <a:cs typeface="Verdana"/>
            </a:endParaRPr>
          </a:p>
          <a:p>
            <a:pPr marR="5080" indent="114300" algn="ctr">
              <a:lnSpc>
                <a:spcPct val="100000"/>
              </a:lnSpc>
              <a:spcBef>
                <a:spcPts val="100"/>
              </a:spcBef>
            </a:pPr>
            <a:r>
              <a:rPr sz="1400" b="1" spc="-10">
                <a:solidFill>
                  <a:srgbClr val="FFFFFF"/>
                </a:solidFill>
                <a:latin typeface="Montserrat SemiBold" pitchFamily="2" charset="77"/>
                <a:cs typeface="Verdana"/>
              </a:rPr>
              <a:t>EXPERIENCES</a:t>
            </a:r>
            <a:endParaRPr sz="1400" b="1">
              <a:latin typeface="Montserrat SemiBold" pitchFamily="2" charset="77"/>
              <a:cs typeface="Verdana"/>
            </a:endParaRPr>
          </a:p>
        </p:txBody>
      </p:sp>
      <p:sp>
        <p:nvSpPr>
          <p:cNvPr id="11" name="object 79">
            <a:extLst>
              <a:ext uri="{FF2B5EF4-FFF2-40B4-BE49-F238E27FC236}">
                <a16:creationId xmlns:a16="http://schemas.microsoft.com/office/drawing/2014/main" id="{34E65355-0338-80A2-C7AE-7AA473D5D9A2}"/>
              </a:ext>
            </a:extLst>
          </p:cNvPr>
          <p:cNvSpPr txBox="1"/>
          <p:nvPr/>
        </p:nvSpPr>
        <p:spPr>
          <a:xfrm>
            <a:off x="11025259" y="8534400"/>
            <a:ext cx="3017520" cy="1064009"/>
          </a:xfrm>
          <a:prstGeom prst="rect">
            <a:avLst/>
          </a:prstGeom>
        </p:spPr>
        <p:txBody>
          <a:bodyPr vert="horz" wrap="square" lIns="0" tIns="0" rIns="0" bIns="0" rtlCol="0" anchor="t">
            <a:spAutoFit/>
          </a:bodyPr>
          <a:lstStyle/>
          <a:p>
            <a:pPr marR="5080" algn="l" defTabSz="457200" rtl="0">
              <a:lnSpc>
                <a:spcPts val="1380"/>
              </a:lnSpc>
              <a:spcBef>
                <a:spcPts val="100"/>
              </a:spcBef>
              <a:defRPr/>
            </a:pPr>
            <a:r>
              <a:rPr kumimoji="0" lang="en-US" sz="1050" b="1" i="0" u="none" strike="noStrike" kern="1200" cap="none" spc="0" normalizeH="0" baseline="0" noProof="0" dirty="0">
                <a:ln>
                  <a:noFill/>
                </a:ln>
                <a:solidFill>
                  <a:srgbClr val="82B8A3"/>
                </a:solidFill>
                <a:effectLst/>
                <a:uLnTx/>
                <a:uFillTx/>
                <a:latin typeface="Montserrat SemiBold"/>
                <a:ea typeface="+mn-ea"/>
                <a:cs typeface="Calibri"/>
              </a:rPr>
              <a:t>Around the Town Scavenger Hunt</a:t>
            </a:r>
            <a:r>
              <a:rPr kumimoji="0" sz="1050" b="1" i="0" u="none" strike="noStrike" kern="1200" cap="none" spc="0" normalizeH="0" baseline="0" noProof="0" dirty="0">
                <a:ln>
                  <a:noFill/>
                </a:ln>
                <a:solidFill>
                  <a:srgbClr val="82B8A3"/>
                </a:solidFill>
                <a:effectLst/>
                <a:uLnTx/>
                <a:uFillTx/>
                <a:latin typeface="Montserrat SemiBold"/>
                <a:ea typeface="+mn-ea"/>
                <a:cs typeface="Calibri"/>
              </a:rPr>
              <a:t> </a:t>
            </a:r>
            <a:r>
              <a:rPr kumimoji="0" sz="1050" b="0" i="0" u="none" strike="noStrike" kern="1200" cap="none" spc="0" normalizeH="0" baseline="0" noProof="0" dirty="0">
                <a:ln>
                  <a:noFill/>
                </a:ln>
                <a:solidFill>
                  <a:srgbClr val="FFFFFF"/>
                </a:solidFill>
                <a:effectLst/>
                <a:uLnTx/>
                <a:uFillTx/>
                <a:latin typeface="Montserrat"/>
                <a:ea typeface="+mn-ea"/>
                <a:cs typeface="Calibri"/>
              </a:rPr>
              <a:t>– </a:t>
            </a:r>
            <a:r>
              <a:rPr kumimoji="0" lang="en-US" sz="1000" b="0" i="0" u="none" strike="noStrike" kern="1200" cap="none" spc="0" normalizeH="0" baseline="0" noProof="0" dirty="0">
                <a:ln>
                  <a:noFill/>
                </a:ln>
                <a:solidFill>
                  <a:srgbClr val="FFFFFF"/>
                </a:solidFill>
                <a:effectLst/>
                <a:uLnTx/>
                <a:uFillTx/>
                <a:latin typeface="Montserrat"/>
                <a:ea typeface="+mn-ea"/>
                <a:cs typeface="Calibri"/>
              </a:rPr>
              <a:t>We are excited to be able to create a fun and innovative digital scavenger hunt that elevates the traditional scavenger hunt experience. </a:t>
            </a:r>
            <a:r>
              <a:rPr lang="en-US" sz="1000" kern="1200" dirty="0">
                <a:solidFill>
                  <a:srgbClr val="FFFFFF"/>
                </a:solidFill>
                <a:latin typeface="Montserrat"/>
                <a:ea typeface="+mn-ea"/>
                <a:cs typeface="Calibri"/>
              </a:rPr>
              <a:t>Make </a:t>
            </a:r>
            <a:r>
              <a:rPr kumimoji="0" lang="en-US" sz="1000" b="0" i="0" u="none" strike="noStrike" kern="1200" cap="none" spc="0" normalizeH="0" baseline="0" noProof="0" dirty="0">
                <a:ln>
                  <a:noFill/>
                </a:ln>
                <a:solidFill>
                  <a:srgbClr val="FFFFFF"/>
                </a:solidFill>
                <a:effectLst/>
                <a:uLnTx/>
                <a:uFillTx/>
                <a:latin typeface="Montserrat"/>
                <a:ea typeface="+mn-ea"/>
                <a:cs typeface="Calibri"/>
              </a:rPr>
              <a:t>sure to stop by </a:t>
            </a:r>
            <a:r>
              <a:rPr lang="en-US" sz="1000" kern="1200" dirty="0">
                <a:solidFill>
                  <a:srgbClr val="FFFFFF"/>
                </a:solidFill>
                <a:latin typeface="Montserrat"/>
                <a:ea typeface="+mn-ea"/>
                <a:cs typeface="Calibri"/>
              </a:rPr>
              <a:t>the front desk for an event code if you don't already have one. </a:t>
            </a:r>
            <a:endParaRPr lang="en-US" sz="1000" b="0" i="0" u="none" strike="noStrike" kern="1200" cap="none" spc="0" normalizeH="0" baseline="0" noProof="0" dirty="0">
              <a:ln>
                <a:noFill/>
              </a:ln>
              <a:solidFill>
                <a:srgbClr val="FFFFFF"/>
              </a:solidFill>
              <a:effectLst/>
              <a:uLnTx/>
              <a:uFillTx/>
              <a:latin typeface="Montserrat" pitchFamily="2" charset="77"/>
              <a:ea typeface="+mn-ea"/>
              <a:cs typeface="Calibri"/>
            </a:endParaRPr>
          </a:p>
        </p:txBody>
      </p:sp>
      <p:sp>
        <p:nvSpPr>
          <p:cNvPr id="12" name="object 80">
            <a:extLst>
              <a:ext uri="{FF2B5EF4-FFF2-40B4-BE49-F238E27FC236}">
                <a16:creationId xmlns:a16="http://schemas.microsoft.com/office/drawing/2014/main" id="{026A9DDB-07CD-DA75-06EE-DC4BA21AD0B0}"/>
              </a:ext>
            </a:extLst>
          </p:cNvPr>
          <p:cNvSpPr txBox="1"/>
          <p:nvPr/>
        </p:nvSpPr>
        <p:spPr>
          <a:xfrm>
            <a:off x="5244489" y="8534400"/>
            <a:ext cx="2544128" cy="1101776"/>
          </a:xfrm>
          <a:prstGeom prst="rect">
            <a:avLst/>
          </a:prstGeom>
        </p:spPr>
        <p:txBody>
          <a:bodyPr vert="horz" wrap="square" lIns="0" tIns="0" rIns="0" bIns="0" rtlCol="0" anchor="t">
            <a:spAutoFit/>
          </a:bodyPr>
          <a:lstStyle/>
          <a:p>
            <a:pPr marL="0" marR="5080" lvl="0" indent="0" algn="l" defTabSz="457200" rtl="0" eaLnBrk="1" fontAlgn="auto" latinLnBrk="0" hangingPunct="1">
              <a:lnSpc>
                <a:spcPct val="114599"/>
              </a:lnSpc>
              <a:spcBef>
                <a:spcPts val="100"/>
              </a:spcBef>
              <a:spcAft>
                <a:spcPts val="0"/>
              </a:spcAft>
              <a:buClrTx/>
              <a:buSzTx/>
              <a:buFontTx/>
              <a:buNone/>
              <a:tabLst/>
              <a:defRPr/>
            </a:pPr>
            <a:r>
              <a:rPr kumimoji="0" lang="en-US" sz="1050" b="1" i="0" u="none" strike="noStrike" kern="1200" cap="none" spc="0" normalizeH="0" baseline="0" noProof="0" dirty="0">
                <a:ln>
                  <a:noFill/>
                </a:ln>
                <a:solidFill>
                  <a:srgbClr val="82B8A3"/>
                </a:solidFill>
                <a:effectLst/>
                <a:uLnTx/>
                <a:uFillTx/>
                <a:latin typeface="Montserrat SemiBold"/>
                <a:ea typeface="+mn-ea"/>
                <a:cs typeface="Calibri"/>
              </a:rPr>
              <a:t>Hidden Gems </a:t>
            </a:r>
            <a:r>
              <a:rPr kumimoji="0" sz="1050" b="0" i="0" u="none" strike="noStrike" kern="1200" cap="none" spc="0" normalizeH="0" baseline="0" noProof="0" dirty="0">
                <a:ln>
                  <a:noFill/>
                </a:ln>
                <a:solidFill>
                  <a:srgbClr val="FFFFFF"/>
                </a:solidFill>
                <a:effectLst/>
                <a:uLnTx/>
                <a:uFillTx/>
                <a:latin typeface="Montserrat"/>
                <a:ea typeface="+mn-ea"/>
                <a:cs typeface="Calibri"/>
              </a:rPr>
              <a:t>– </a:t>
            </a:r>
            <a:r>
              <a:rPr kumimoji="0" lang="en-US" sz="1050" b="0" i="0" u="none" strike="noStrike" kern="1200" cap="none" spc="0" normalizeH="0" baseline="0" noProof="0" dirty="0">
                <a:ln>
                  <a:noFill/>
                </a:ln>
                <a:solidFill>
                  <a:srgbClr val="FFFFFF"/>
                </a:solidFill>
                <a:effectLst/>
                <a:uLnTx/>
                <a:uFillTx/>
                <a:latin typeface="Montserrat"/>
                <a:ea typeface="+mn-ea"/>
                <a:cs typeface="Calibri"/>
              </a:rPr>
              <a:t>Here’s a chance to really soak up the local culture to </a:t>
            </a:r>
            <a:r>
              <a:rPr lang="en-US" sz="1050" kern="1200" dirty="0">
                <a:solidFill>
                  <a:srgbClr val="FFFFFF"/>
                </a:solidFill>
                <a:latin typeface="Montserrat"/>
                <a:ea typeface="+mn-ea"/>
                <a:cs typeface="Calibri"/>
              </a:rPr>
              <a:t>its</a:t>
            </a:r>
            <a:r>
              <a:rPr kumimoji="0" lang="en-US" sz="1050" b="0" i="0" u="none" strike="noStrike" kern="1200" cap="none" spc="0" normalizeH="0" baseline="0" noProof="0" dirty="0">
                <a:ln>
                  <a:noFill/>
                </a:ln>
                <a:solidFill>
                  <a:srgbClr val="FFFFFF"/>
                </a:solidFill>
                <a:effectLst/>
                <a:uLnTx/>
                <a:uFillTx/>
                <a:latin typeface="Montserrat"/>
                <a:ea typeface="+mn-ea"/>
                <a:cs typeface="Calibri"/>
              </a:rPr>
              <a:t> fullest. Please stop by and ask our associates (a.k.a. local experts) to share some of those great local gems and recommendations!</a:t>
            </a:r>
            <a:endParaRPr kumimoji="0" sz="1050" b="0" i="0" u="none" strike="noStrike" kern="1200" cap="none" spc="0" normalizeH="0" baseline="0" noProof="0" dirty="0">
              <a:ln>
                <a:noFill/>
              </a:ln>
              <a:solidFill>
                <a:prstClr val="black"/>
              </a:solidFill>
              <a:effectLst/>
              <a:uLnTx/>
              <a:uFillTx/>
              <a:latin typeface="Montserrat"/>
              <a:ea typeface="+mn-ea"/>
              <a:cs typeface="Calibri"/>
            </a:endParaRPr>
          </a:p>
        </p:txBody>
      </p:sp>
      <p:sp>
        <p:nvSpPr>
          <p:cNvPr id="13" name="object 81">
            <a:extLst>
              <a:ext uri="{FF2B5EF4-FFF2-40B4-BE49-F238E27FC236}">
                <a16:creationId xmlns:a16="http://schemas.microsoft.com/office/drawing/2014/main" id="{3A7F1487-A573-4255-0CB5-D7C9F3A9607F}"/>
              </a:ext>
            </a:extLst>
          </p:cNvPr>
          <p:cNvSpPr txBox="1"/>
          <p:nvPr/>
        </p:nvSpPr>
        <p:spPr>
          <a:xfrm>
            <a:off x="8080106" y="8534400"/>
            <a:ext cx="2653665" cy="886076"/>
          </a:xfrm>
          <a:prstGeom prst="rect">
            <a:avLst/>
          </a:prstGeom>
        </p:spPr>
        <p:txBody>
          <a:bodyPr vert="horz" wrap="square" lIns="0" tIns="0" rIns="0" bIns="0" rtlCol="0" anchor="t">
            <a:spAutoFit/>
          </a:bodyPr>
          <a:lstStyle/>
          <a:p>
            <a:pPr marR="5080" algn="l" defTabSz="457200" rtl="0">
              <a:lnSpc>
                <a:spcPts val="1380"/>
              </a:lnSpc>
              <a:spcBef>
                <a:spcPts val="100"/>
              </a:spcBef>
              <a:defRPr/>
            </a:pPr>
            <a:r>
              <a:rPr kumimoji="0" lang="en-US" sz="1050" b="1" i="0" u="none" strike="noStrike" kern="1200" cap="none" spc="0" normalizeH="0" baseline="0" noProof="0" dirty="0">
                <a:ln>
                  <a:noFill/>
                </a:ln>
                <a:solidFill>
                  <a:srgbClr val="5CBEC8"/>
                </a:solidFill>
                <a:effectLst/>
                <a:uLnTx/>
                <a:uFillTx/>
                <a:latin typeface="Montserrat SemiBold"/>
                <a:ea typeface="+mn-ea"/>
                <a:cs typeface="Calibri"/>
              </a:rPr>
              <a:t>Daily Ritual </a:t>
            </a:r>
            <a:r>
              <a:rPr kumimoji="0" sz="1050" b="0" i="0" u="none" strike="noStrike" kern="1200" cap="none" spc="0" normalizeH="0" baseline="0" noProof="0" dirty="0">
                <a:ln>
                  <a:noFill/>
                </a:ln>
                <a:solidFill>
                  <a:srgbClr val="FFFFFF"/>
                </a:solidFill>
                <a:effectLst/>
                <a:uLnTx/>
                <a:uFillTx/>
                <a:latin typeface="Montserrat"/>
                <a:ea typeface="+mn-ea"/>
                <a:cs typeface="Calibri"/>
              </a:rPr>
              <a:t>–</a:t>
            </a:r>
            <a:r>
              <a:rPr lang="en-US" sz="1050" kern="1200" dirty="0">
                <a:solidFill>
                  <a:srgbClr val="FFFFFF"/>
                </a:solidFill>
                <a:latin typeface="Montserrat"/>
                <a:ea typeface="+mn-ea"/>
                <a:cs typeface="Calibri"/>
              </a:rPr>
              <a:t>Explore the village and enjoy an array of public art displayed throughout it, as well as the many public art galleries available in Beaver Creek! </a:t>
            </a:r>
            <a:endParaRPr lang="en-US" sz="1050" b="0" i="0" u="none" strike="noStrike" kern="1200" cap="none" spc="0" normalizeH="0" baseline="0" noProof="0" dirty="0">
              <a:ln>
                <a:noFill/>
              </a:ln>
              <a:solidFill>
                <a:srgbClr val="FFFFFF"/>
              </a:solidFill>
              <a:effectLst/>
              <a:uLnTx/>
              <a:uFillTx/>
              <a:latin typeface="Montserrat" pitchFamily="2" charset="77"/>
              <a:ea typeface="+mn-ea"/>
              <a:cs typeface="Calibri"/>
            </a:endParaRPr>
          </a:p>
        </p:txBody>
      </p:sp>
      <p:sp>
        <p:nvSpPr>
          <p:cNvPr id="14" name="object 82">
            <a:extLst>
              <a:ext uri="{FF2B5EF4-FFF2-40B4-BE49-F238E27FC236}">
                <a16:creationId xmlns:a16="http://schemas.microsoft.com/office/drawing/2014/main" id="{F3B8AD4F-FE38-F5C1-A438-1E311D642209}"/>
              </a:ext>
            </a:extLst>
          </p:cNvPr>
          <p:cNvSpPr txBox="1"/>
          <p:nvPr/>
        </p:nvSpPr>
        <p:spPr>
          <a:xfrm>
            <a:off x="2253926" y="8534400"/>
            <a:ext cx="2897444" cy="915956"/>
          </a:xfrm>
          <a:prstGeom prst="rect">
            <a:avLst/>
          </a:prstGeom>
        </p:spPr>
        <p:txBody>
          <a:bodyPr vert="horz" wrap="square" lIns="0" tIns="0" rIns="0" bIns="0" rtlCol="0" anchor="t">
            <a:spAutoFit/>
          </a:bodyPr>
          <a:lstStyle/>
          <a:p>
            <a:pPr marR="5080" algn="l" defTabSz="457200" rtl="0">
              <a:lnSpc>
                <a:spcPct val="114599"/>
              </a:lnSpc>
              <a:spcBef>
                <a:spcPts val="100"/>
              </a:spcBef>
              <a:defRPr/>
            </a:pPr>
            <a:r>
              <a:rPr kumimoji="0" lang="en-US" sz="1050" b="1" i="0" u="none" strike="noStrike" kern="1200" cap="none" spc="0" normalizeH="0" baseline="0" noProof="0" dirty="0">
                <a:ln>
                  <a:noFill/>
                </a:ln>
                <a:solidFill>
                  <a:srgbClr val="F8A37F"/>
                </a:solidFill>
                <a:effectLst/>
                <a:uLnTx/>
                <a:uFillTx/>
                <a:latin typeface="Montserrat SemiBold"/>
                <a:ea typeface="+mn-ea"/>
                <a:cs typeface="Calibri"/>
              </a:rPr>
              <a:t>Giving Back </a:t>
            </a:r>
            <a:r>
              <a:rPr kumimoji="0" sz="1050" b="0" i="0" u="none" strike="noStrike" kern="1200" cap="none" spc="0" normalizeH="0" baseline="0" noProof="0" dirty="0">
                <a:ln>
                  <a:noFill/>
                </a:ln>
                <a:solidFill>
                  <a:srgbClr val="FFFFFF"/>
                </a:solidFill>
                <a:effectLst/>
                <a:uLnTx/>
                <a:uFillTx/>
                <a:latin typeface="Montserrat"/>
                <a:ea typeface="+mn-ea"/>
                <a:cs typeface="Calibri"/>
              </a:rPr>
              <a:t>– </a:t>
            </a:r>
            <a:r>
              <a:rPr lang="en-US" sz="1050" kern="1200" dirty="0">
                <a:solidFill>
                  <a:srgbClr val="FFFFFF"/>
                </a:solidFill>
                <a:latin typeface="Montserrat"/>
                <a:ea typeface="+mn-ea"/>
                <a:cs typeface="Calibri"/>
              </a:rPr>
              <a:t>Join us for our GM Forum each Tuesday, where we will highlight our Hike of the Month and give back to our community by participating in "Leave No Trace"</a:t>
            </a:r>
            <a:endParaRPr lang="en-US" sz="1050" b="0" i="0" u="none" strike="noStrike" kern="1200" cap="none" spc="0" normalizeH="0" baseline="0" noProof="0" dirty="0">
              <a:ln>
                <a:noFill/>
              </a:ln>
              <a:solidFill>
                <a:srgbClr val="FFFFFF"/>
              </a:solidFill>
              <a:effectLst/>
              <a:uLnTx/>
              <a:uFillTx/>
              <a:latin typeface="Montserrat" pitchFamily="2" charset="77"/>
              <a:ea typeface="+mn-ea"/>
              <a:cs typeface="Calibri"/>
            </a:endParaRPr>
          </a:p>
        </p:txBody>
      </p:sp>
      <p:sp>
        <p:nvSpPr>
          <p:cNvPr id="15" name="object 21">
            <a:extLst>
              <a:ext uri="{FF2B5EF4-FFF2-40B4-BE49-F238E27FC236}">
                <a16:creationId xmlns:a16="http://schemas.microsoft.com/office/drawing/2014/main" id="{68EF58AF-3DC8-AFAA-4E3A-9947EAE648BA}"/>
              </a:ext>
            </a:extLst>
          </p:cNvPr>
          <p:cNvSpPr txBox="1"/>
          <p:nvPr/>
        </p:nvSpPr>
        <p:spPr>
          <a:xfrm>
            <a:off x="677143" y="3658499"/>
            <a:ext cx="4343400" cy="4690579"/>
          </a:xfrm>
          <a:prstGeom prst="rect">
            <a:avLst/>
          </a:prstGeom>
        </p:spPr>
        <p:txBody>
          <a:bodyPr vert="horz" wrap="square" lIns="0" tIns="73660" rIns="0" bIns="0" rtlCol="0" anchor="t">
            <a:spAutoFit/>
          </a:bodyPr>
          <a:lstStyle/>
          <a:p>
            <a:pPr>
              <a:lnSpc>
                <a:spcPts val="1540"/>
              </a:lnSpc>
              <a:spcBef>
                <a:spcPts val="1200"/>
              </a:spcBef>
              <a:spcAft>
                <a:spcPts val="300"/>
              </a:spcAft>
            </a:pPr>
            <a:r>
              <a:rPr lang="en-US" sz="1300" dirty="0">
                <a:solidFill>
                  <a:srgbClr val="009778"/>
                </a:solidFill>
                <a:latin typeface="Barlow Condensed Medium"/>
              </a:rPr>
              <a:t>YEAR-ROUND</a:t>
            </a:r>
            <a:endParaRPr lang="en-US" sz="1300" dirty="0">
              <a:solidFill>
                <a:srgbClr val="009778"/>
              </a:solidFill>
              <a:effectLst/>
              <a:latin typeface="Barlow Condensed Medium" pitchFamily="2" charset="77"/>
            </a:endParaRPr>
          </a:p>
          <a:p>
            <a:pPr>
              <a:lnSpc>
                <a:spcPts val="1500"/>
              </a:lnSpc>
            </a:pPr>
            <a:r>
              <a:rPr lang="en-US" sz="1100" b="1" dirty="0">
                <a:solidFill>
                  <a:schemeClr val="tx1">
                    <a:lumMod val="65000"/>
                    <a:lumOff val="35000"/>
                  </a:schemeClr>
                </a:solidFill>
                <a:latin typeface="Montserrat"/>
              </a:rPr>
              <a:t>Highway 24 Scenic Drive</a:t>
            </a:r>
            <a:r>
              <a:rPr lang="en-US" sz="1100" dirty="0">
                <a:solidFill>
                  <a:schemeClr val="tx1">
                    <a:lumMod val="65000"/>
                    <a:lumOff val="35000"/>
                  </a:schemeClr>
                </a:solidFill>
                <a:latin typeface="Montserrat"/>
              </a:rPr>
              <a:t> – Go on the ultimate road trip on this amazing scenic drive that takes you from Minturn to Leadville! In Leadville, enjoy, scenic views, hiking trails, mining history, and a quaint, old-timey downtown area. Also check out the Leadville Railroad for scenic train rides that are lots of fun!</a:t>
            </a:r>
          </a:p>
          <a:p>
            <a:pPr>
              <a:lnSpc>
                <a:spcPts val="1440"/>
              </a:lnSpc>
              <a:spcBef>
                <a:spcPts val="1200"/>
              </a:spcBef>
              <a:spcAft>
                <a:spcPts val="300"/>
              </a:spcAft>
            </a:pPr>
            <a:r>
              <a:rPr lang="en-US" sz="1300" dirty="0">
                <a:solidFill>
                  <a:srgbClr val="009778"/>
                </a:solidFill>
                <a:latin typeface="Barlow Condensed Medium"/>
              </a:rPr>
              <a:t>YEAR-ROUND</a:t>
            </a:r>
            <a:endParaRPr lang="en-US" sz="1300" dirty="0">
              <a:solidFill>
                <a:srgbClr val="009778"/>
              </a:solidFill>
              <a:effectLst/>
              <a:latin typeface="Barlow Condensed Medium" pitchFamily="2" charset="77"/>
            </a:endParaRPr>
          </a:p>
          <a:p>
            <a:pPr>
              <a:lnSpc>
                <a:spcPts val="1500"/>
              </a:lnSpc>
            </a:pPr>
            <a:r>
              <a:rPr lang="en-US" sz="1100" b="1" dirty="0">
                <a:solidFill>
                  <a:schemeClr val="tx1">
                    <a:lumMod val="65000"/>
                    <a:lumOff val="35000"/>
                  </a:schemeClr>
                </a:solidFill>
                <a:latin typeface="Montserrat"/>
              </a:rPr>
              <a:t>Glenwood Springs Day Trip </a:t>
            </a:r>
            <a:r>
              <a:rPr lang="en-US" sz="1100" dirty="0">
                <a:solidFill>
                  <a:schemeClr val="tx1">
                    <a:lumMod val="65000"/>
                    <a:lumOff val="35000"/>
                  </a:schemeClr>
                </a:solidFill>
                <a:effectLst/>
                <a:latin typeface="Montserrat"/>
              </a:rPr>
              <a:t>– </a:t>
            </a:r>
            <a:r>
              <a:rPr lang="en-US" sz="1100" dirty="0">
                <a:solidFill>
                  <a:schemeClr val="tx1">
                    <a:lumMod val="65000"/>
                    <a:lumOff val="35000"/>
                  </a:schemeClr>
                </a:solidFill>
                <a:latin typeface="Montserrat"/>
              </a:rPr>
              <a:t>Just West of Eagle County lies Glenwood Canyon, a gorgeous gateway to adventure-centric town, Glenwood Springs. This town encompasses a mountaintop adventure park with roller coasters and caverns to explore. Glenwood Springs is also home to two hot springs destinations where you can relax and enjoy naturally heated waters, soothing your muscles after your adventures! </a:t>
            </a:r>
          </a:p>
          <a:p>
            <a:pPr>
              <a:lnSpc>
                <a:spcPts val="1440"/>
              </a:lnSpc>
              <a:spcBef>
                <a:spcPts val="1200"/>
              </a:spcBef>
              <a:spcAft>
                <a:spcPts val="300"/>
              </a:spcAft>
            </a:pPr>
            <a:r>
              <a:rPr lang="en-US" sz="1300" dirty="0">
                <a:solidFill>
                  <a:srgbClr val="009778"/>
                </a:solidFill>
                <a:latin typeface="Barlow Condensed Medium"/>
                <a:cs typeface="Segoe UI"/>
              </a:rPr>
              <a:t>YEAR-ROUND</a:t>
            </a:r>
            <a:endParaRPr lang="en-US" sz="1300" dirty="0">
              <a:solidFill>
                <a:srgbClr val="000000"/>
              </a:solidFill>
              <a:latin typeface="Barlow Condensed Medium"/>
              <a:cs typeface="Segoe UI"/>
            </a:endParaRPr>
          </a:p>
          <a:p>
            <a:pPr>
              <a:lnSpc>
                <a:spcPts val="1500"/>
              </a:lnSpc>
            </a:pPr>
            <a:r>
              <a:rPr lang="en-US" sz="1100" b="1" dirty="0">
                <a:solidFill>
                  <a:schemeClr val="tx1">
                    <a:lumMod val="65000"/>
                    <a:lumOff val="35000"/>
                  </a:schemeClr>
                </a:solidFill>
                <a:latin typeface="Montserrat"/>
                <a:cs typeface="Segoe UI"/>
              </a:rPr>
              <a:t>Wildridge Scenic Viewpoints </a:t>
            </a:r>
            <a:r>
              <a:rPr lang="en-US" sz="1100" dirty="0">
                <a:solidFill>
                  <a:schemeClr val="tx1">
                    <a:lumMod val="65000"/>
                    <a:lumOff val="35000"/>
                  </a:schemeClr>
                </a:solidFill>
                <a:latin typeface="Montserrat"/>
                <a:cs typeface="Segoe UI"/>
              </a:rPr>
              <a:t>– Just across the valley from Beaver Creek lies an Avon neighborhood called Wildridge. From this neighborhood, take in breathtaking views of Beaver Creek and even explore West Avon Preserve hiking trails! The hike to Beaver Creek Point in this neighborhood is short and picturesque! </a:t>
            </a:r>
            <a:endParaRPr lang="en-US" dirty="0">
              <a:solidFill>
                <a:schemeClr val="tx1">
                  <a:lumMod val="65000"/>
                  <a:lumOff val="35000"/>
                </a:schemeClr>
              </a:solidFill>
              <a:latin typeface="Montserrat"/>
            </a:endParaRPr>
          </a:p>
        </p:txBody>
      </p:sp>
      <p:pic>
        <p:nvPicPr>
          <p:cNvPr id="18" name="Picture 17">
            <a:extLst>
              <a:ext uri="{FF2B5EF4-FFF2-40B4-BE49-F238E27FC236}">
                <a16:creationId xmlns:a16="http://schemas.microsoft.com/office/drawing/2014/main" id="{782536D9-3034-8DE3-38E4-6763CCDEE6A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4299511" y="8735669"/>
            <a:ext cx="663074" cy="663074"/>
          </a:xfrm>
          <a:prstGeom prst="rect">
            <a:avLst/>
          </a:prstGeom>
        </p:spPr>
      </p:pic>
      <p:sp>
        <p:nvSpPr>
          <p:cNvPr id="16" name="object 26">
            <a:extLst>
              <a:ext uri="{FF2B5EF4-FFF2-40B4-BE49-F238E27FC236}">
                <a16:creationId xmlns:a16="http://schemas.microsoft.com/office/drawing/2014/main" id="{1202B1F9-3976-0066-AC79-CF41B0065AED}"/>
              </a:ext>
            </a:extLst>
          </p:cNvPr>
          <p:cNvSpPr txBox="1"/>
          <p:nvPr/>
        </p:nvSpPr>
        <p:spPr>
          <a:xfrm>
            <a:off x="5605272" y="3658499"/>
            <a:ext cx="4343400" cy="4716227"/>
          </a:xfrm>
          <a:prstGeom prst="rect">
            <a:avLst/>
          </a:prstGeom>
        </p:spPr>
        <p:txBody>
          <a:bodyPr vert="horz" wrap="square" lIns="0" tIns="73660" rIns="0" bIns="0" rtlCol="0" anchor="t">
            <a:spAutoFit/>
          </a:bodyPr>
          <a:lstStyle/>
          <a:p>
            <a:pPr>
              <a:lnSpc>
                <a:spcPts val="1500"/>
              </a:lnSpc>
              <a:spcBef>
                <a:spcPts val="1200"/>
              </a:spcBef>
              <a:spcAft>
                <a:spcPts val="300"/>
              </a:spcAft>
            </a:pPr>
            <a:r>
              <a:rPr lang="en-US" sz="1300" dirty="0">
                <a:solidFill>
                  <a:srgbClr val="1EA2AE"/>
                </a:solidFill>
                <a:latin typeface="Barlow Condensed Medium"/>
              </a:rPr>
              <a:t>TUESDAYS, 10:00 AM</a:t>
            </a:r>
            <a:endParaRPr lang="en-US" sz="1300" dirty="0">
              <a:solidFill>
                <a:srgbClr val="1EA2AE"/>
              </a:solidFill>
              <a:effectLst/>
              <a:latin typeface="Barlow Condensed Medium" pitchFamily="2" charset="77"/>
            </a:endParaRPr>
          </a:p>
          <a:p>
            <a:pPr>
              <a:lnSpc>
                <a:spcPts val="1500"/>
              </a:lnSpc>
            </a:pPr>
            <a:r>
              <a:rPr lang="en-US" sz="1100" b="1" dirty="0">
                <a:solidFill>
                  <a:schemeClr val="tx1">
                    <a:lumMod val="65000"/>
                    <a:lumOff val="35000"/>
                  </a:schemeClr>
                </a:solidFill>
                <a:latin typeface="Montserrat"/>
              </a:rPr>
              <a:t>Family Storytime</a:t>
            </a:r>
            <a:r>
              <a:rPr lang="en-US" sz="1100" dirty="0">
                <a:solidFill>
                  <a:schemeClr val="tx1">
                    <a:lumMod val="65000"/>
                    <a:lumOff val="35000"/>
                  </a:schemeClr>
                </a:solidFill>
                <a:effectLst/>
                <a:latin typeface="Montserrat"/>
              </a:rPr>
              <a:t> – </a:t>
            </a:r>
            <a:r>
              <a:rPr lang="en-US" sz="1100" dirty="0">
                <a:solidFill>
                  <a:schemeClr val="tx1">
                    <a:lumMod val="65000"/>
                    <a:lumOff val="35000"/>
                  </a:schemeClr>
                </a:solidFill>
                <a:latin typeface="Montserrat"/>
              </a:rPr>
              <a:t>Join in the fun at the Eagle Valley Library District Avon branch for stories, songs, rhymes and more to encourage development of early literacy skills for children 0-6 years old. Storytime is followed by a simple craft. Call 970-949-6797 with any questions. </a:t>
            </a:r>
          </a:p>
          <a:p>
            <a:pPr>
              <a:lnSpc>
                <a:spcPts val="1500"/>
              </a:lnSpc>
              <a:spcBef>
                <a:spcPts val="1200"/>
              </a:spcBef>
              <a:spcAft>
                <a:spcPts val="300"/>
              </a:spcAft>
            </a:pPr>
            <a:r>
              <a:rPr lang="en-US" sz="1300" dirty="0">
                <a:solidFill>
                  <a:srgbClr val="1EA2AE"/>
                </a:solidFill>
                <a:latin typeface="Barlow Condensed Medium"/>
                <a:cs typeface="Segoe UI"/>
              </a:rPr>
              <a:t>SUNDAYS, 6:00 AM to 8:00 PM</a:t>
            </a:r>
          </a:p>
          <a:p>
            <a:pPr>
              <a:lnSpc>
                <a:spcPts val="1500"/>
              </a:lnSpc>
            </a:pPr>
            <a:r>
              <a:rPr lang="en-US" sz="1100" b="1" dirty="0" err="1">
                <a:solidFill>
                  <a:schemeClr val="tx1">
                    <a:lumMod val="65000"/>
                    <a:lumOff val="35000"/>
                  </a:schemeClr>
                </a:solidFill>
                <a:latin typeface="Montserrat"/>
                <a:cs typeface="Segoe UI"/>
              </a:rPr>
              <a:t>SunsetLIVE</a:t>
            </a:r>
            <a:r>
              <a:rPr lang="en-US" sz="1100" b="1" dirty="0">
                <a:solidFill>
                  <a:schemeClr val="tx1">
                    <a:lumMod val="65000"/>
                    <a:lumOff val="35000"/>
                  </a:schemeClr>
                </a:solidFill>
                <a:latin typeface="Montserrat"/>
                <a:cs typeface="Segoe UI"/>
              </a:rPr>
              <a:t>!</a:t>
            </a:r>
            <a:r>
              <a:rPr lang="en-US" sz="1100" dirty="0">
                <a:solidFill>
                  <a:schemeClr val="tx1">
                    <a:lumMod val="65000"/>
                    <a:lumOff val="35000"/>
                  </a:schemeClr>
                </a:solidFill>
                <a:latin typeface="Montserrat"/>
                <a:cs typeface="Segoe UI"/>
              </a:rPr>
              <a:t> – Every Sunday night on the Terrace at the Avon Performance Pavillion at Harry A. Nottingham Park, immerse yourself in the magic of live music as performed by talented local musicians from Eagle and Summit Counties. Picture this: a breathtaking sunset above the lake as your backdrop, and the sweet sounds of great music filing the air! More information available at avon.org. </a:t>
            </a:r>
          </a:p>
          <a:p>
            <a:pPr>
              <a:lnSpc>
                <a:spcPts val="1500"/>
              </a:lnSpc>
            </a:pPr>
            <a:endParaRPr lang="en-US" sz="1100" dirty="0">
              <a:solidFill>
                <a:schemeClr val="tx1">
                  <a:lumMod val="65000"/>
                  <a:lumOff val="35000"/>
                </a:schemeClr>
              </a:solidFill>
              <a:latin typeface="Montserrat"/>
              <a:cs typeface="Segoe UI"/>
            </a:endParaRPr>
          </a:p>
          <a:p>
            <a:pPr>
              <a:lnSpc>
                <a:spcPts val="1500"/>
              </a:lnSpc>
            </a:pPr>
            <a:r>
              <a:rPr lang="en-US" sz="1300" dirty="0">
                <a:solidFill>
                  <a:srgbClr val="1EA2AE"/>
                </a:solidFill>
                <a:latin typeface="Barlow Condensed Medium"/>
                <a:cs typeface="Segoe UI"/>
              </a:rPr>
              <a:t>SUNDAYS, 6:00 AM to 8:00 PM</a:t>
            </a:r>
            <a:endParaRPr lang="en-US" sz="1300" dirty="0">
              <a:solidFill>
                <a:srgbClr val="000000"/>
              </a:solidFill>
              <a:latin typeface="Barlow Condensed Medium"/>
              <a:cs typeface="Segoe UI"/>
            </a:endParaRPr>
          </a:p>
          <a:p>
            <a:pPr>
              <a:lnSpc>
                <a:spcPts val="1500"/>
              </a:lnSpc>
            </a:pPr>
            <a:r>
              <a:rPr lang="en-US" sz="1100" b="1" dirty="0" err="1">
                <a:solidFill>
                  <a:schemeClr val="tx1">
                    <a:lumMod val="65000"/>
                    <a:lumOff val="35000"/>
                  </a:schemeClr>
                </a:solidFill>
                <a:latin typeface="Montserrat"/>
                <a:cs typeface="Segoe UI"/>
              </a:rPr>
              <a:t>AvonLIVE</a:t>
            </a:r>
            <a:r>
              <a:rPr lang="en-US" sz="1100" b="1" dirty="0">
                <a:solidFill>
                  <a:schemeClr val="tx1">
                    <a:lumMod val="65000"/>
                    <a:lumOff val="35000"/>
                  </a:schemeClr>
                </a:solidFill>
                <a:latin typeface="Montserrat"/>
                <a:cs typeface="Segoe UI"/>
              </a:rPr>
              <a:t>!</a:t>
            </a:r>
            <a:r>
              <a:rPr lang="en-US" sz="1100" dirty="0">
                <a:solidFill>
                  <a:schemeClr val="tx1">
                    <a:lumMod val="65000"/>
                    <a:lumOff val="35000"/>
                  </a:schemeClr>
                </a:solidFill>
                <a:latin typeface="Montserrat"/>
                <a:cs typeface="Segoe UI"/>
              </a:rPr>
              <a:t> – Ignite your Wednesday summer nights with the ultimate community vibe at the </a:t>
            </a:r>
            <a:r>
              <a:rPr lang="en-US" sz="1100" dirty="0" err="1">
                <a:solidFill>
                  <a:schemeClr val="tx1">
                    <a:lumMod val="65000"/>
                    <a:lumOff val="35000"/>
                  </a:schemeClr>
                </a:solidFill>
                <a:latin typeface="Montserrat"/>
                <a:cs typeface="Segoe UI"/>
              </a:rPr>
              <a:t>AvonLIVE</a:t>
            </a:r>
            <a:r>
              <a:rPr lang="en-US" sz="1100" dirty="0">
                <a:solidFill>
                  <a:schemeClr val="tx1">
                    <a:lumMod val="65000"/>
                    <a:lumOff val="35000"/>
                  </a:schemeClr>
                </a:solidFill>
                <a:latin typeface="Montserrat"/>
                <a:cs typeface="Segoe UI"/>
              </a:rPr>
              <a:t>! Concerts in the Park series! It's a community tradition featuring award-winning talent that promises to elevate your summer experience. Enjoy mouthwatering delights from local food trucks, libations served up by the </a:t>
            </a:r>
            <a:r>
              <a:rPr lang="en-US" sz="1100" dirty="0" err="1">
                <a:solidFill>
                  <a:schemeClr val="tx1">
                    <a:lumMod val="65000"/>
                    <a:lumOff val="35000"/>
                  </a:schemeClr>
                </a:solidFill>
                <a:latin typeface="Montserrat"/>
                <a:cs typeface="Segoe UI"/>
              </a:rPr>
              <a:t>Hahnewald</a:t>
            </a:r>
            <a:r>
              <a:rPr lang="en-US" sz="1100" dirty="0">
                <a:solidFill>
                  <a:schemeClr val="tx1">
                    <a:lumMod val="65000"/>
                    <a:lumOff val="35000"/>
                  </a:schemeClr>
                </a:solidFill>
                <a:latin typeface="Montserrat"/>
                <a:cs typeface="Segoe UI"/>
              </a:rPr>
              <a:t> Bar. More information available at avon.org. </a:t>
            </a:r>
          </a:p>
        </p:txBody>
      </p:sp>
      <p:sp>
        <p:nvSpPr>
          <p:cNvPr id="17" name="object 31">
            <a:extLst>
              <a:ext uri="{FF2B5EF4-FFF2-40B4-BE49-F238E27FC236}">
                <a16:creationId xmlns:a16="http://schemas.microsoft.com/office/drawing/2014/main" id="{60AFD862-83C0-A824-F295-CB255C44B87A}"/>
              </a:ext>
            </a:extLst>
          </p:cNvPr>
          <p:cNvSpPr txBox="1"/>
          <p:nvPr/>
        </p:nvSpPr>
        <p:spPr>
          <a:xfrm>
            <a:off x="10515600" y="3658499"/>
            <a:ext cx="4343400" cy="4716227"/>
          </a:xfrm>
          <a:prstGeom prst="rect">
            <a:avLst/>
          </a:prstGeom>
        </p:spPr>
        <p:txBody>
          <a:bodyPr vert="horz" wrap="square" lIns="0" tIns="73660" rIns="0" bIns="0" rtlCol="0" anchor="t">
            <a:spAutoFit/>
          </a:bodyPr>
          <a:lstStyle/>
          <a:p>
            <a:pPr>
              <a:lnSpc>
                <a:spcPts val="1500"/>
              </a:lnSpc>
              <a:spcBef>
                <a:spcPts val="1200"/>
              </a:spcBef>
              <a:spcAft>
                <a:spcPts val="300"/>
              </a:spcAft>
            </a:pPr>
            <a:r>
              <a:rPr lang="en-US" sz="1300" dirty="0">
                <a:solidFill>
                  <a:srgbClr val="F36C3E"/>
                </a:solidFill>
                <a:latin typeface="Barlow Condensed Medium"/>
              </a:rPr>
              <a:t>YEAR-ROUND</a:t>
            </a:r>
            <a:endParaRPr lang="en-US" sz="1300" dirty="0">
              <a:solidFill>
                <a:srgbClr val="F36C3E"/>
              </a:solidFill>
              <a:effectLst/>
              <a:latin typeface="Barlow Condensed Medium" pitchFamily="2" charset="77"/>
            </a:endParaRPr>
          </a:p>
          <a:p>
            <a:pPr>
              <a:lnSpc>
                <a:spcPts val="1500"/>
              </a:lnSpc>
            </a:pPr>
            <a:r>
              <a:rPr lang="en-US" sz="1100" b="1" dirty="0">
                <a:solidFill>
                  <a:schemeClr val="tx1">
                    <a:lumMod val="65000"/>
                    <a:lumOff val="35000"/>
                  </a:schemeClr>
                </a:solidFill>
                <a:latin typeface="Montserrat"/>
              </a:rPr>
              <a:t>Beaver Creek/ Avon Art Walk–</a:t>
            </a:r>
            <a:r>
              <a:rPr lang="en-US" sz="1100" b="1" dirty="0">
                <a:solidFill>
                  <a:schemeClr val="tx1">
                    <a:lumMod val="65000"/>
                    <a:lumOff val="35000"/>
                  </a:schemeClr>
                </a:solidFill>
                <a:effectLst/>
                <a:latin typeface="Montserrat"/>
              </a:rPr>
              <a:t> </a:t>
            </a:r>
            <a:r>
              <a:rPr lang="en-US" sz="1100" dirty="0">
                <a:solidFill>
                  <a:schemeClr val="tx1">
                    <a:lumMod val="65000"/>
                    <a:lumOff val="35000"/>
                  </a:schemeClr>
                </a:solidFill>
                <a:latin typeface="Montserrat"/>
              </a:rPr>
              <a:t>Take a self-guided walking tour through Beaver Creek village to explore many of the art pieces on-display here in Beaver Creek from "Frost Flowers" to the "Super G" larger-than-life goggles, there's lots to see! In the town of Avon, one can also take a self-guided tour of the Art Around Avon, see the town of Avon's website or visit Town Hall for Avon Art Walk walking maps and information. </a:t>
            </a:r>
            <a:endParaRPr lang="en-US" sz="1100" dirty="0">
              <a:solidFill>
                <a:schemeClr val="tx1">
                  <a:lumMod val="65000"/>
                  <a:lumOff val="35000"/>
                </a:schemeClr>
              </a:solidFill>
              <a:effectLst/>
              <a:latin typeface="Montserrat"/>
            </a:endParaRPr>
          </a:p>
          <a:p>
            <a:pPr>
              <a:lnSpc>
                <a:spcPts val="1500"/>
              </a:lnSpc>
              <a:spcBef>
                <a:spcPts val="1200"/>
              </a:spcBef>
              <a:spcAft>
                <a:spcPts val="300"/>
              </a:spcAft>
            </a:pPr>
            <a:r>
              <a:rPr lang="en-US" sz="1300" dirty="0">
                <a:solidFill>
                  <a:srgbClr val="F36C3E"/>
                </a:solidFill>
                <a:latin typeface="Barlow Condensed Medium"/>
              </a:rPr>
              <a:t>YEAR-ROUND</a:t>
            </a:r>
            <a:endParaRPr lang="en-US" sz="1300" dirty="0">
              <a:solidFill>
                <a:srgbClr val="F36C3E"/>
              </a:solidFill>
              <a:effectLst/>
              <a:latin typeface="Barlow Condensed Medium" pitchFamily="2" charset="77"/>
            </a:endParaRPr>
          </a:p>
          <a:p>
            <a:pPr>
              <a:lnSpc>
                <a:spcPts val="1500"/>
              </a:lnSpc>
            </a:pPr>
            <a:r>
              <a:rPr lang="en-US" sz="1100" b="1" dirty="0">
                <a:solidFill>
                  <a:schemeClr val="tx1">
                    <a:lumMod val="65000"/>
                    <a:lumOff val="35000"/>
                  </a:schemeClr>
                </a:solidFill>
                <a:latin typeface="Montserrat"/>
              </a:rPr>
              <a:t>Alpine Arts Center Classes</a:t>
            </a:r>
            <a:r>
              <a:rPr lang="en-US" sz="1100" dirty="0">
                <a:solidFill>
                  <a:schemeClr val="tx1">
                    <a:lumMod val="65000"/>
                    <a:lumOff val="35000"/>
                  </a:schemeClr>
                </a:solidFill>
                <a:effectLst/>
                <a:latin typeface="Montserrat"/>
              </a:rPr>
              <a:t> – </a:t>
            </a:r>
            <a:r>
              <a:rPr lang="en-US" sz="1100" dirty="0">
                <a:solidFill>
                  <a:schemeClr val="tx1">
                    <a:lumMod val="65000"/>
                    <a:lumOff val="35000"/>
                  </a:schemeClr>
                </a:solidFill>
                <a:latin typeface="Montserrat"/>
              </a:rPr>
              <a:t>In Edwards' charming Riverwalk Shopping Center, lies Alpine Arts Center, a vibrant arts shop and studio that offers classes for those who want to express themselves through art! See alpinearts.org for the events calendar to register for classes. </a:t>
            </a:r>
          </a:p>
          <a:p>
            <a:pPr>
              <a:lnSpc>
                <a:spcPts val="1500"/>
              </a:lnSpc>
              <a:spcBef>
                <a:spcPts val="1200"/>
              </a:spcBef>
              <a:spcAft>
                <a:spcPts val="300"/>
              </a:spcAft>
            </a:pPr>
            <a:r>
              <a:rPr lang="en-US" sz="1300" dirty="0">
                <a:solidFill>
                  <a:srgbClr val="F36C3E"/>
                </a:solidFill>
                <a:latin typeface="Barlow Condensed Medium"/>
                <a:cs typeface="Segoe UI"/>
              </a:rPr>
              <a:t>JUNE 8 THROUGH SEPTEMBER 2ND</a:t>
            </a:r>
            <a:endParaRPr lang="en-US" sz="1300" dirty="0">
              <a:solidFill>
                <a:srgbClr val="000000"/>
              </a:solidFill>
              <a:latin typeface="Barlow Condensed Medium"/>
              <a:cs typeface="Segoe UI"/>
            </a:endParaRPr>
          </a:p>
          <a:p>
            <a:pPr>
              <a:lnSpc>
                <a:spcPts val="1500"/>
              </a:lnSpc>
            </a:pPr>
            <a:r>
              <a:rPr lang="en-US" sz="1100" b="1" dirty="0">
                <a:solidFill>
                  <a:schemeClr val="tx1">
                    <a:lumMod val="65000"/>
                    <a:lumOff val="35000"/>
                  </a:schemeClr>
                </a:solidFill>
                <a:latin typeface="Montserrat"/>
                <a:cs typeface="Segoe UI"/>
              </a:rPr>
              <a:t>Hawks Nest Cabin</a:t>
            </a:r>
            <a:r>
              <a:rPr lang="en-US" sz="1100" dirty="0">
                <a:solidFill>
                  <a:schemeClr val="tx1">
                    <a:lumMod val="65000"/>
                    <a:lumOff val="35000"/>
                  </a:schemeClr>
                </a:solidFill>
                <a:latin typeface="Montserrat"/>
                <a:cs typeface="Segoe UI"/>
              </a:rPr>
              <a:t> – This teen hangout located in the heart of Beaver Creek's village welcomes 10 to 18-year-olds. This all-new spot was designed to be an underage club with an alpine cabin vibe. Featuring craft non-alcoholic beverages, music, interactive technology, arcade and table games, a ski simulator, lounge spots, plenty of charging stations, and a one-of-a-kind dancefloor! </a:t>
            </a:r>
          </a:p>
        </p:txBody>
      </p:sp>
    </p:spTree>
    <p:extLst>
      <p:ext uri="{BB962C8B-B14F-4D97-AF65-F5344CB8AC3E}">
        <p14:creationId xmlns:p14="http://schemas.microsoft.com/office/powerpoint/2010/main" val="4233291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Picture 51">
            <a:extLst>
              <a:ext uri="{FF2B5EF4-FFF2-40B4-BE49-F238E27FC236}">
                <a16:creationId xmlns:a16="http://schemas.microsoft.com/office/drawing/2014/main" id="{DA28529B-9346-BEC3-86BC-F9CBE742CC71}"/>
              </a:ext>
            </a:extLst>
          </p:cNvPr>
          <p:cNvPicPr>
            <a:picLocks noGrp="1" noRot="1" noChangeAspect="1" noMove="1" noResize="1" noEditPoints="1" noAdjustHandles="1" noChangeArrowheads="1" noChangeShapeType="1" noCrop="1"/>
          </p:cNvPicPr>
          <p:nvPr/>
        </p:nvPicPr>
        <p:blipFill>
          <a:blip r:embed="rId2" cstate="print">
            <a:extLst>
              <a:ext uri="{28A0092B-C50C-407E-A947-70E740481C1C}">
                <a14:useLocalDpi xmlns:a14="http://schemas.microsoft.com/office/drawing/2010/main" val="0"/>
              </a:ext>
            </a:extLst>
          </a:blip>
          <a:stretch>
            <a:fillRect/>
          </a:stretch>
        </p:blipFill>
        <p:spPr>
          <a:xfrm>
            <a:off x="0" y="0"/>
            <a:ext cx="15544800" cy="1371600"/>
          </a:xfrm>
          <a:prstGeom prst="rect">
            <a:avLst/>
          </a:prstGeom>
        </p:spPr>
      </p:pic>
      <p:graphicFrame>
        <p:nvGraphicFramePr>
          <p:cNvPr id="19" name="object 16">
            <a:extLst>
              <a:ext uri="{FF2B5EF4-FFF2-40B4-BE49-F238E27FC236}">
                <a16:creationId xmlns:a16="http://schemas.microsoft.com/office/drawing/2014/main" id="{2653276E-F684-372A-4C73-C6C6EB7CAE2A}"/>
              </a:ext>
            </a:extLst>
          </p:cNvPr>
          <p:cNvGraphicFramePr>
            <a:graphicFrameLocks noGrp="1"/>
          </p:cNvGraphicFramePr>
          <p:nvPr>
            <p:extLst>
              <p:ext uri="{D42A27DB-BD31-4B8C-83A1-F6EECF244321}">
                <p14:modId xmlns:p14="http://schemas.microsoft.com/office/powerpoint/2010/main" val="2438096061"/>
              </p:ext>
            </p:extLst>
          </p:nvPr>
        </p:nvGraphicFramePr>
        <p:xfrm>
          <a:off x="353290" y="1135829"/>
          <a:ext cx="14854428" cy="263501"/>
        </p:xfrm>
        <a:graphic>
          <a:graphicData uri="http://schemas.openxmlformats.org/drawingml/2006/table">
            <a:tbl>
              <a:tblPr firstRow="1" bandRow="1">
                <a:tableStyleId>{2D5ABB26-0587-4C30-8999-92F81FD0307C}</a:tableStyleId>
              </a:tblPr>
              <a:tblGrid>
                <a:gridCol w="2032433">
                  <a:extLst>
                    <a:ext uri="{9D8B030D-6E8A-4147-A177-3AD203B41FA5}">
                      <a16:colId xmlns:a16="http://schemas.microsoft.com/office/drawing/2014/main" val="20000"/>
                    </a:ext>
                  </a:extLst>
                </a:gridCol>
                <a:gridCol w="2163329">
                  <a:extLst>
                    <a:ext uri="{9D8B030D-6E8A-4147-A177-3AD203B41FA5}">
                      <a16:colId xmlns:a16="http://schemas.microsoft.com/office/drawing/2014/main" val="20001"/>
                    </a:ext>
                  </a:extLst>
                </a:gridCol>
                <a:gridCol w="2080794">
                  <a:extLst>
                    <a:ext uri="{9D8B030D-6E8A-4147-A177-3AD203B41FA5}">
                      <a16:colId xmlns:a16="http://schemas.microsoft.com/office/drawing/2014/main" val="20002"/>
                    </a:ext>
                  </a:extLst>
                </a:gridCol>
                <a:gridCol w="2122060">
                  <a:extLst>
                    <a:ext uri="{9D8B030D-6E8A-4147-A177-3AD203B41FA5}">
                      <a16:colId xmlns:a16="http://schemas.microsoft.com/office/drawing/2014/main" val="20003"/>
                    </a:ext>
                  </a:extLst>
                </a:gridCol>
                <a:gridCol w="2163329">
                  <a:extLst>
                    <a:ext uri="{9D8B030D-6E8A-4147-A177-3AD203B41FA5}">
                      <a16:colId xmlns:a16="http://schemas.microsoft.com/office/drawing/2014/main" val="20004"/>
                    </a:ext>
                  </a:extLst>
                </a:gridCol>
                <a:gridCol w="2080794">
                  <a:extLst>
                    <a:ext uri="{9D8B030D-6E8A-4147-A177-3AD203B41FA5}">
                      <a16:colId xmlns:a16="http://schemas.microsoft.com/office/drawing/2014/main" val="20005"/>
                    </a:ext>
                  </a:extLst>
                </a:gridCol>
                <a:gridCol w="2211689">
                  <a:extLst>
                    <a:ext uri="{9D8B030D-6E8A-4147-A177-3AD203B41FA5}">
                      <a16:colId xmlns:a16="http://schemas.microsoft.com/office/drawing/2014/main" val="20006"/>
                    </a:ext>
                  </a:extLst>
                </a:gridCol>
              </a:tblGrid>
              <a:tr h="263501">
                <a:tc>
                  <a:txBody>
                    <a:bodyPr/>
                    <a:lstStyle/>
                    <a:p>
                      <a:pPr marL="50800">
                        <a:lnSpc>
                          <a:spcPct val="100000"/>
                        </a:lnSpc>
                        <a:spcBef>
                          <a:spcPts val="210"/>
                        </a:spcBef>
                      </a:pPr>
                      <a:r>
                        <a:rPr sz="1400" b="0" i="0" spc="0" dirty="0">
                          <a:solidFill>
                            <a:schemeClr val="tx1">
                              <a:lumMod val="65000"/>
                              <a:lumOff val="35000"/>
                            </a:schemeClr>
                          </a:solidFill>
                          <a:latin typeface="Montserrat"/>
                          <a:cs typeface="Calibri"/>
                        </a:rPr>
                        <a:t>SUN</a:t>
                      </a:r>
                    </a:p>
                  </a:txBody>
                  <a:tcPr marL="0" marR="0" marT="26670" marB="0">
                    <a:lnB w="6350">
                      <a:solidFill>
                        <a:srgbClr val="77787B"/>
                      </a:solidFill>
                      <a:prstDash val="solid"/>
                    </a:lnB>
                  </a:tcPr>
                </a:tc>
                <a:tc>
                  <a:txBody>
                    <a:bodyPr/>
                    <a:lstStyle/>
                    <a:p>
                      <a:pPr marL="138430">
                        <a:lnSpc>
                          <a:spcPct val="100000"/>
                        </a:lnSpc>
                        <a:spcBef>
                          <a:spcPts val="210"/>
                        </a:spcBef>
                      </a:pPr>
                      <a:r>
                        <a:rPr sz="1400" b="0" i="0" spc="0" dirty="0">
                          <a:solidFill>
                            <a:schemeClr val="tx1">
                              <a:lumMod val="65000"/>
                              <a:lumOff val="35000"/>
                            </a:schemeClr>
                          </a:solidFill>
                          <a:latin typeface="Montserrat"/>
                          <a:cs typeface="Calibri"/>
                        </a:rPr>
                        <a:t>MON</a:t>
                      </a:r>
                    </a:p>
                  </a:txBody>
                  <a:tcPr marL="0" marR="0" marT="26670" marB="0">
                    <a:lnB w="6350">
                      <a:solidFill>
                        <a:srgbClr val="77787B"/>
                      </a:solidFill>
                      <a:prstDash val="solid"/>
                    </a:lnB>
                  </a:tcPr>
                </a:tc>
                <a:tc>
                  <a:txBody>
                    <a:bodyPr/>
                    <a:lstStyle/>
                    <a:p>
                      <a:pPr marL="97790">
                        <a:lnSpc>
                          <a:spcPct val="100000"/>
                        </a:lnSpc>
                        <a:spcBef>
                          <a:spcPts val="210"/>
                        </a:spcBef>
                      </a:pPr>
                      <a:r>
                        <a:rPr sz="1400" b="0" i="0" spc="0" dirty="0">
                          <a:solidFill>
                            <a:schemeClr val="tx1">
                              <a:lumMod val="65000"/>
                              <a:lumOff val="35000"/>
                            </a:schemeClr>
                          </a:solidFill>
                          <a:latin typeface="Montserrat"/>
                          <a:cs typeface="Calibri"/>
                        </a:rPr>
                        <a:t>TUES</a:t>
                      </a:r>
                    </a:p>
                  </a:txBody>
                  <a:tcPr marL="0" marR="0" marT="26670" marB="0">
                    <a:lnB w="6350">
                      <a:solidFill>
                        <a:srgbClr val="77787B"/>
                      </a:solidFill>
                      <a:prstDash val="solid"/>
                    </a:lnB>
                  </a:tcPr>
                </a:tc>
                <a:tc>
                  <a:txBody>
                    <a:bodyPr/>
                    <a:lstStyle/>
                    <a:p>
                      <a:pPr marL="138430">
                        <a:lnSpc>
                          <a:spcPct val="100000"/>
                        </a:lnSpc>
                        <a:spcBef>
                          <a:spcPts val="210"/>
                        </a:spcBef>
                      </a:pPr>
                      <a:r>
                        <a:rPr sz="1400" b="0" i="0" spc="0" dirty="0">
                          <a:solidFill>
                            <a:schemeClr val="tx1">
                              <a:lumMod val="65000"/>
                              <a:lumOff val="35000"/>
                            </a:schemeClr>
                          </a:solidFill>
                          <a:latin typeface="Montserrat"/>
                          <a:cs typeface="Calibri"/>
                        </a:rPr>
                        <a:t>WED</a:t>
                      </a:r>
                    </a:p>
                  </a:txBody>
                  <a:tcPr marL="0" marR="0" marT="26670" marB="0">
                    <a:lnB w="6350">
                      <a:solidFill>
                        <a:srgbClr val="77787B"/>
                      </a:solidFill>
                      <a:prstDash val="solid"/>
                    </a:lnB>
                  </a:tcPr>
                </a:tc>
                <a:tc>
                  <a:txBody>
                    <a:bodyPr/>
                    <a:lstStyle/>
                    <a:p>
                      <a:pPr marL="138430">
                        <a:lnSpc>
                          <a:spcPct val="100000"/>
                        </a:lnSpc>
                        <a:spcBef>
                          <a:spcPts val="210"/>
                        </a:spcBef>
                      </a:pPr>
                      <a:r>
                        <a:rPr sz="1400" b="0" i="0" spc="0" dirty="0">
                          <a:solidFill>
                            <a:schemeClr val="tx1">
                              <a:lumMod val="65000"/>
                              <a:lumOff val="35000"/>
                            </a:schemeClr>
                          </a:solidFill>
                          <a:latin typeface="Montserrat"/>
                          <a:cs typeface="Calibri"/>
                        </a:rPr>
                        <a:t>THU</a:t>
                      </a:r>
                      <a:r>
                        <a:rPr lang="en-US" sz="1400" b="0" i="0" spc="0" dirty="0">
                          <a:solidFill>
                            <a:schemeClr val="tx1">
                              <a:lumMod val="65000"/>
                              <a:lumOff val="35000"/>
                            </a:schemeClr>
                          </a:solidFill>
                          <a:latin typeface="Montserrat"/>
                          <a:cs typeface="Calibri"/>
                        </a:rPr>
                        <a:t>R</a:t>
                      </a:r>
                      <a:r>
                        <a:rPr sz="1400" b="0" i="0" spc="0" dirty="0">
                          <a:solidFill>
                            <a:schemeClr val="tx1">
                              <a:lumMod val="65000"/>
                              <a:lumOff val="35000"/>
                            </a:schemeClr>
                          </a:solidFill>
                          <a:latin typeface="Montserrat"/>
                          <a:cs typeface="Calibri"/>
                        </a:rPr>
                        <a:t>S</a:t>
                      </a:r>
                    </a:p>
                  </a:txBody>
                  <a:tcPr marL="0" marR="0" marT="26670" marB="0">
                    <a:lnB w="6350">
                      <a:solidFill>
                        <a:srgbClr val="77787B"/>
                      </a:solidFill>
                      <a:prstDash val="solid"/>
                    </a:lnB>
                  </a:tcPr>
                </a:tc>
                <a:tc>
                  <a:txBody>
                    <a:bodyPr/>
                    <a:lstStyle/>
                    <a:p>
                      <a:pPr marL="97790">
                        <a:lnSpc>
                          <a:spcPct val="100000"/>
                        </a:lnSpc>
                        <a:spcBef>
                          <a:spcPts val="210"/>
                        </a:spcBef>
                      </a:pPr>
                      <a:r>
                        <a:rPr sz="1400" b="0" i="0" spc="0" dirty="0">
                          <a:solidFill>
                            <a:schemeClr val="tx1">
                              <a:lumMod val="65000"/>
                              <a:lumOff val="35000"/>
                            </a:schemeClr>
                          </a:solidFill>
                          <a:latin typeface="Montserrat"/>
                          <a:cs typeface="Calibri"/>
                        </a:rPr>
                        <a:t>FRI</a:t>
                      </a:r>
                    </a:p>
                  </a:txBody>
                  <a:tcPr marL="0" marR="0" marT="26670" marB="0">
                    <a:lnB w="6350">
                      <a:solidFill>
                        <a:srgbClr val="77787B"/>
                      </a:solidFill>
                      <a:prstDash val="solid"/>
                    </a:lnB>
                  </a:tcPr>
                </a:tc>
                <a:tc>
                  <a:txBody>
                    <a:bodyPr/>
                    <a:lstStyle/>
                    <a:p>
                      <a:pPr marL="138430">
                        <a:lnSpc>
                          <a:spcPct val="100000"/>
                        </a:lnSpc>
                        <a:spcBef>
                          <a:spcPts val="210"/>
                        </a:spcBef>
                      </a:pPr>
                      <a:r>
                        <a:rPr sz="1400" b="0" i="0" spc="0" dirty="0">
                          <a:solidFill>
                            <a:schemeClr val="tx1">
                              <a:lumMod val="50000"/>
                              <a:lumOff val="50000"/>
                            </a:schemeClr>
                          </a:solidFill>
                          <a:latin typeface="Montserrat"/>
                          <a:cs typeface="Calibri"/>
                        </a:rPr>
                        <a:t>SAT</a:t>
                      </a:r>
                    </a:p>
                  </a:txBody>
                  <a:tcPr marL="0" marR="0" marT="26670" marB="0">
                    <a:lnB w="6350">
                      <a:solidFill>
                        <a:srgbClr val="77787B"/>
                      </a:solidFill>
                      <a:prstDash val="solid"/>
                    </a:lnB>
                  </a:tcPr>
                </a:tc>
                <a:extLst>
                  <a:ext uri="{0D108BD9-81ED-4DB2-BD59-A6C34878D82A}">
                    <a16:rowId xmlns:a16="http://schemas.microsoft.com/office/drawing/2014/main" val="10000"/>
                  </a:ext>
                </a:extLst>
              </a:tr>
            </a:tbl>
          </a:graphicData>
        </a:graphic>
      </p:graphicFrame>
      <p:sp>
        <p:nvSpPr>
          <p:cNvPr id="16" name="object 76">
            <a:extLst>
              <a:ext uri="{FF2B5EF4-FFF2-40B4-BE49-F238E27FC236}">
                <a16:creationId xmlns:a16="http://schemas.microsoft.com/office/drawing/2014/main" id="{90F78844-6A07-B106-16E2-38C1F2618284}"/>
              </a:ext>
            </a:extLst>
          </p:cNvPr>
          <p:cNvSpPr txBox="1">
            <a:spLocks/>
          </p:cNvSpPr>
          <p:nvPr/>
        </p:nvSpPr>
        <p:spPr>
          <a:xfrm>
            <a:off x="12808085" y="476179"/>
            <a:ext cx="1898515" cy="659796"/>
          </a:xfrm>
          <a:prstGeom prst="rect">
            <a:avLst/>
          </a:prstGeom>
        </p:spPr>
        <p:txBody>
          <a:bodyPr vert="horz" wrap="square" lIns="0" tIns="66675" rIns="0" bIns="0" rtlCol="0" anchor="t">
            <a:spAutoFit/>
          </a:bodyPr>
          <a:lstStyle>
            <a:lvl1pPr>
              <a:defRPr>
                <a:latin typeface="+mj-lt"/>
                <a:ea typeface="+mj-ea"/>
                <a:cs typeface="+mj-cs"/>
              </a:defRPr>
            </a:lvl1pPr>
          </a:lstStyle>
          <a:p>
            <a:pPr marL="238125" indent="-238125" algn="ctr">
              <a:spcBef>
                <a:spcPts val="525"/>
              </a:spcBef>
              <a:tabLst>
                <a:tab pos="1484313" algn="l"/>
              </a:tabLst>
            </a:pPr>
            <a:r>
              <a:rPr lang="en-US" b="1" dirty="0">
                <a:solidFill>
                  <a:srgbClr val="F36C3E"/>
                </a:solidFill>
                <a:latin typeface="Acumin Variable Concept Condensed"/>
              </a:rPr>
              <a:t>AUGUST</a:t>
            </a:r>
            <a:endParaRPr lang="en-US" dirty="0">
              <a:solidFill>
                <a:srgbClr val="F36C3E"/>
              </a:solidFill>
            </a:endParaRPr>
          </a:p>
          <a:p>
            <a:pPr algn="ctr">
              <a:spcBef>
                <a:spcPts val="275"/>
              </a:spcBef>
            </a:pPr>
            <a:r>
              <a:rPr lang="en-US" b="1" spc="300" dirty="0">
                <a:solidFill>
                  <a:schemeClr val="bg1">
                    <a:lumMod val="50000"/>
                  </a:schemeClr>
                </a:solidFill>
                <a:latin typeface="Acumin Variable Concept ExtraCondensed"/>
              </a:rPr>
              <a:t>2024</a:t>
            </a:r>
          </a:p>
        </p:txBody>
      </p:sp>
      <p:sp>
        <p:nvSpPr>
          <p:cNvPr id="29" name="object 10">
            <a:extLst>
              <a:ext uri="{FF2B5EF4-FFF2-40B4-BE49-F238E27FC236}">
                <a16:creationId xmlns:a16="http://schemas.microsoft.com/office/drawing/2014/main" id="{3782E587-558F-759E-6196-BE8FE3A174AD}"/>
              </a:ext>
            </a:extLst>
          </p:cNvPr>
          <p:cNvSpPr txBox="1"/>
          <p:nvPr/>
        </p:nvSpPr>
        <p:spPr>
          <a:xfrm>
            <a:off x="355459" y="1492109"/>
            <a:ext cx="1874437" cy="6865982"/>
          </a:xfrm>
          <a:prstGeom prst="rect">
            <a:avLst/>
          </a:prstGeom>
        </p:spPr>
        <p:txBody>
          <a:bodyPr vert="horz" wrap="square" lIns="0" tIns="73660" rIns="0" bIns="0" rtlCol="0" anchor="t">
            <a:spAutoFit/>
          </a:bodyPr>
          <a:lstStyle/>
          <a:p>
            <a:pPr>
              <a:lnSpc>
                <a:spcPts val="1700"/>
              </a:lnSpc>
              <a:spcBef>
                <a:spcPts val="1200"/>
              </a:spcBef>
              <a:spcAft>
                <a:spcPts val="200"/>
              </a:spcAft>
            </a:pPr>
            <a:r>
              <a:rPr lang="en-US" sz="1400" dirty="0">
                <a:solidFill>
                  <a:schemeClr val="tx1">
                    <a:lumMod val="75000"/>
                    <a:lumOff val="25000"/>
                  </a:schemeClr>
                </a:solidFill>
                <a:latin typeface="Barlow Condensed Medium"/>
              </a:rPr>
              <a:t>SUNDAYS 6:00 PM to 8:00 PM</a:t>
            </a:r>
          </a:p>
          <a:p>
            <a:pPr>
              <a:lnSpc>
                <a:spcPts val="1500"/>
              </a:lnSpc>
            </a:pPr>
            <a:r>
              <a:rPr lang="en-US" sz="950" b="1" dirty="0">
                <a:solidFill>
                  <a:schemeClr val="tx1">
                    <a:lumMod val="75000"/>
                    <a:lumOff val="25000"/>
                  </a:schemeClr>
                </a:solidFill>
                <a:latin typeface="Montserrat"/>
              </a:rPr>
              <a:t>Sunset LIVE!* </a:t>
            </a:r>
            <a:r>
              <a:rPr lang="en-US" sz="950" dirty="0">
                <a:solidFill>
                  <a:schemeClr val="tx1">
                    <a:lumMod val="75000"/>
                    <a:lumOff val="25000"/>
                  </a:schemeClr>
                </a:solidFill>
                <a:latin typeface="Montserrat"/>
              </a:rPr>
              <a:t>–</a:t>
            </a:r>
            <a:r>
              <a:rPr lang="en-US" sz="950" dirty="0">
                <a:solidFill>
                  <a:schemeClr val="tx1">
                    <a:lumMod val="75000"/>
                    <a:lumOff val="25000"/>
                  </a:schemeClr>
                </a:solidFill>
                <a:effectLst/>
                <a:latin typeface="Montserrat"/>
              </a:rPr>
              <a:t> </a:t>
            </a:r>
            <a:r>
              <a:rPr lang="en-US" sz="950" dirty="0">
                <a:solidFill>
                  <a:schemeClr val="tx1">
                    <a:lumMod val="75000"/>
                    <a:lumOff val="25000"/>
                  </a:schemeClr>
                </a:solidFill>
                <a:latin typeface="Montserrat"/>
              </a:rPr>
              <a:t>Grab your friends and family, bring along a comfy lawn chair, pack a picnic basket and feel Complimentary to BYOB. Get ready to soak in the sunset with live music at the lake!</a:t>
            </a:r>
          </a:p>
          <a:p>
            <a:pPr>
              <a:lnSpc>
                <a:spcPts val="1500"/>
              </a:lnSpc>
            </a:pPr>
            <a:r>
              <a:rPr lang="en-US" sz="950" i="1" dirty="0">
                <a:solidFill>
                  <a:schemeClr val="tx1">
                    <a:lumMod val="75000"/>
                    <a:lumOff val="25000"/>
                  </a:schemeClr>
                </a:solidFill>
                <a:latin typeface="Montserrat"/>
              </a:rPr>
              <a:t>Complimentary  </a:t>
            </a:r>
            <a:r>
              <a:rPr lang="en-US" sz="950" b="1" i="1" dirty="0">
                <a:solidFill>
                  <a:schemeClr val="tx1">
                    <a:lumMod val="75000"/>
                    <a:lumOff val="25000"/>
                  </a:schemeClr>
                </a:solidFill>
                <a:latin typeface="Montserrat"/>
              </a:rPr>
              <a:t>•</a:t>
            </a:r>
            <a:r>
              <a:rPr lang="en-US" sz="950" i="1" dirty="0">
                <a:solidFill>
                  <a:schemeClr val="tx1">
                    <a:lumMod val="75000"/>
                    <a:lumOff val="25000"/>
                  </a:schemeClr>
                </a:solidFill>
                <a:latin typeface="Montserrat"/>
              </a:rPr>
              <a:t> Avon Performance Pavillion, Harry A. Nottingham Park. </a:t>
            </a:r>
          </a:p>
          <a:p>
            <a:pPr>
              <a:lnSpc>
                <a:spcPts val="1700"/>
              </a:lnSpc>
              <a:spcBef>
                <a:spcPts val="1200"/>
              </a:spcBef>
              <a:spcAft>
                <a:spcPts val="200"/>
              </a:spcAft>
            </a:pPr>
            <a:r>
              <a:rPr lang="en-US" sz="1400" dirty="0">
                <a:solidFill>
                  <a:schemeClr val="tx1">
                    <a:lumMod val="75000"/>
                    <a:lumOff val="25000"/>
                  </a:schemeClr>
                </a:solidFill>
                <a:latin typeface="Barlow Condensed Medium"/>
                <a:cs typeface="Segoe UI"/>
              </a:rPr>
              <a:t>SUNDAYS 9:30 AM - 3:30 PM</a:t>
            </a:r>
          </a:p>
          <a:p>
            <a:pPr>
              <a:lnSpc>
                <a:spcPts val="1500"/>
              </a:lnSpc>
            </a:pPr>
            <a:r>
              <a:rPr lang="en-US" sz="950" b="1" dirty="0">
                <a:solidFill>
                  <a:schemeClr val="tx1">
                    <a:lumMod val="75000"/>
                    <a:lumOff val="25000"/>
                  </a:schemeClr>
                </a:solidFill>
                <a:latin typeface="Montserrat"/>
                <a:cs typeface="Segoe UI"/>
              </a:rPr>
              <a:t>Vail Farmers Market and Art Show*</a:t>
            </a:r>
            <a:r>
              <a:rPr lang="en-US" sz="950" dirty="0">
                <a:solidFill>
                  <a:schemeClr val="tx1">
                    <a:lumMod val="75000"/>
                    <a:lumOff val="25000"/>
                  </a:schemeClr>
                </a:solidFill>
                <a:latin typeface="Montserrat"/>
                <a:cs typeface="Segoe UI"/>
              </a:rPr>
              <a:t> – Delight in fresh foods and locally grafted goods at the iconic Vail Farmers Market! Support local businesses and enjoy all the hustle and bustle in Vail. There's lots to see, do, and even more to eat!</a:t>
            </a:r>
          </a:p>
          <a:p>
            <a:pPr>
              <a:lnSpc>
                <a:spcPts val="1500"/>
              </a:lnSpc>
            </a:pPr>
            <a:r>
              <a:rPr lang="en-US" sz="950" i="1" dirty="0">
                <a:solidFill>
                  <a:schemeClr val="tx1">
                    <a:lumMod val="75000"/>
                    <a:lumOff val="25000"/>
                  </a:schemeClr>
                </a:solidFill>
                <a:latin typeface="Montserrat"/>
                <a:cs typeface="Segoe UI"/>
              </a:rPr>
              <a:t>Complimentary </a:t>
            </a:r>
            <a:r>
              <a:rPr lang="en-US" sz="950" dirty="0">
                <a:solidFill>
                  <a:schemeClr val="tx1">
                    <a:lumMod val="75000"/>
                    <a:lumOff val="25000"/>
                  </a:schemeClr>
                </a:solidFill>
              </a:rPr>
              <a:t>•</a:t>
            </a:r>
            <a:r>
              <a:rPr lang="en-US" sz="950" b="1" dirty="0">
                <a:solidFill>
                  <a:schemeClr val="tx1">
                    <a:lumMod val="75000"/>
                    <a:lumOff val="25000"/>
                  </a:schemeClr>
                </a:solidFill>
              </a:rPr>
              <a:t> </a:t>
            </a:r>
            <a:r>
              <a:rPr lang="en-US" sz="950" i="1" dirty="0">
                <a:solidFill>
                  <a:schemeClr val="tx1">
                    <a:lumMod val="75000"/>
                    <a:lumOff val="25000"/>
                  </a:schemeClr>
                </a:solidFill>
                <a:latin typeface="Montserrat"/>
                <a:cs typeface="Segoe UI"/>
              </a:rPr>
              <a:t>Vail Village, Vail. </a:t>
            </a:r>
            <a:endParaRPr lang="en-US"/>
          </a:p>
          <a:p>
            <a:pPr>
              <a:lnSpc>
                <a:spcPts val="1700"/>
              </a:lnSpc>
              <a:spcBef>
                <a:spcPts val="1200"/>
              </a:spcBef>
              <a:spcAft>
                <a:spcPts val="200"/>
              </a:spcAft>
            </a:pPr>
            <a:r>
              <a:rPr lang="en-US" sz="1400" dirty="0">
                <a:solidFill>
                  <a:schemeClr val="tx1">
                    <a:lumMod val="75000"/>
                    <a:lumOff val="25000"/>
                  </a:schemeClr>
                </a:solidFill>
                <a:latin typeface="Barlow Condensed Medium"/>
                <a:cs typeface="Segoe UI"/>
              </a:rPr>
              <a:t>AUGUST 08, 1:00 PM</a:t>
            </a:r>
          </a:p>
          <a:p>
            <a:pPr>
              <a:lnSpc>
                <a:spcPts val="1500"/>
              </a:lnSpc>
            </a:pPr>
            <a:r>
              <a:rPr lang="en-US" sz="1100" b="1" dirty="0">
                <a:solidFill>
                  <a:schemeClr val="tx1">
                    <a:lumMod val="75000"/>
                    <a:lumOff val="25000"/>
                  </a:schemeClr>
                </a:solidFill>
                <a:latin typeface="Montserrat"/>
                <a:cs typeface="Segoe UI"/>
              </a:rPr>
              <a:t>T</a:t>
            </a:r>
            <a:r>
              <a:rPr lang="en-US" sz="950" b="1" dirty="0">
                <a:solidFill>
                  <a:schemeClr val="tx1">
                    <a:lumMod val="75000"/>
                    <a:lumOff val="25000"/>
                  </a:schemeClr>
                </a:solidFill>
                <a:latin typeface="Montserrat"/>
                <a:cs typeface="Segoe UI"/>
              </a:rPr>
              <a:t>ube-A-Palooza </a:t>
            </a:r>
            <a:r>
              <a:rPr lang="en-US" sz="950" dirty="0">
                <a:solidFill>
                  <a:schemeClr val="tx1">
                    <a:lumMod val="75000"/>
                    <a:lumOff val="25000"/>
                  </a:schemeClr>
                </a:solidFill>
                <a:latin typeface="Montserrat"/>
                <a:cs typeface="Segoe UI"/>
              </a:rPr>
              <a:t>– This Eagle River event is sure to bring the smiles! Bring your own inner tube and hop into the river for a 1-mile float with the community. Participants must wear life jackets. </a:t>
            </a:r>
          </a:p>
          <a:p>
            <a:pPr>
              <a:lnSpc>
                <a:spcPts val="1500"/>
              </a:lnSpc>
            </a:pPr>
            <a:r>
              <a:rPr lang="en-US" sz="950" i="1" dirty="0">
                <a:solidFill>
                  <a:schemeClr val="tx1">
                    <a:lumMod val="75000"/>
                    <a:lumOff val="25000"/>
                  </a:schemeClr>
                </a:solidFill>
                <a:latin typeface="Montserrat"/>
                <a:cs typeface="Segoe UI"/>
              </a:rPr>
              <a:t>Complimentary</a:t>
            </a:r>
            <a:r>
              <a:rPr lang="en-US" sz="950" b="1" i="1" dirty="0">
                <a:solidFill>
                  <a:schemeClr val="tx1">
                    <a:lumMod val="75000"/>
                    <a:lumOff val="25000"/>
                  </a:schemeClr>
                </a:solidFill>
                <a:latin typeface="Montserrat"/>
                <a:cs typeface="Segoe UI"/>
              </a:rPr>
              <a:t> •</a:t>
            </a:r>
            <a:r>
              <a:rPr lang="en-US" sz="950" i="1" dirty="0">
                <a:solidFill>
                  <a:schemeClr val="tx1">
                    <a:lumMod val="75000"/>
                    <a:lumOff val="25000"/>
                  </a:schemeClr>
                </a:solidFill>
                <a:latin typeface="Montserrat"/>
                <a:cs typeface="Segoe UI"/>
              </a:rPr>
              <a:t> Eagle River Park, Eagle. </a:t>
            </a:r>
            <a:endParaRPr lang="en-US" sz="950" dirty="0">
              <a:solidFill>
                <a:schemeClr val="tx1">
                  <a:lumMod val="75000"/>
                  <a:lumOff val="25000"/>
                </a:schemeClr>
              </a:solidFill>
              <a:latin typeface="Montserrat"/>
            </a:endParaRPr>
          </a:p>
        </p:txBody>
      </p:sp>
      <p:sp>
        <p:nvSpPr>
          <p:cNvPr id="54" name="object 77">
            <a:extLst>
              <a:ext uri="{FF2B5EF4-FFF2-40B4-BE49-F238E27FC236}">
                <a16:creationId xmlns:a16="http://schemas.microsoft.com/office/drawing/2014/main" id="{006E1CAD-47D6-4C9B-9D7E-F377D3E32490}"/>
              </a:ext>
            </a:extLst>
          </p:cNvPr>
          <p:cNvSpPr>
            <a:spLocks noGrp="1" noRot="1" noMove="1" noResize="1" noEditPoints="1" noAdjustHandles="1" noChangeArrowheads="1" noChangeShapeType="1"/>
          </p:cNvSpPr>
          <p:nvPr/>
        </p:nvSpPr>
        <p:spPr>
          <a:xfrm>
            <a:off x="342899" y="8321040"/>
            <a:ext cx="14859001" cy="1426464"/>
          </a:xfrm>
          <a:custGeom>
            <a:avLst/>
            <a:gdLst/>
            <a:ahLst/>
            <a:cxnLst/>
            <a:rect l="l" t="t" r="r" b="b"/>
            <a:pathLst>
              <a:path w="14627225" h="1143000">
                <a:moveTo>
                  <a:pt x="14627225" y="0"/>
                </a:moveTo>
                <a:lnTo>
                  <a:pt x="0" y="0"/>
                </a:lnTo>
                <a:lnTo>
                  <a:pt x="0" y="1143000"/>
                </a:lnTo>
                <a:lnTo>
                  <a:pt x="14627225" y="1143000"/>
                </a:lnTo>
                <a:lnTo>
                  <a:pt x="14627225" y="0"/>
                </a:lnTo>
                <a:close/>
              </a:path>
            </a:pathLst>
          </a:custGeom>
          <a:solidFill>
            <a:srgbClr val="4C4D4E"/>
          </a:solidFill>
        </p:spPr>
        <p:txBody>
          <a:bodyPr wrap="square" lIns="0" tIns="0" rIns="0" bIns="0" rtlCol="0"/>
          <a:lstStyle/>
          <a:p>
            <a:endParaRPr/>
          </a:p>
        </p:txBody>
      </p:sp>
      <p:sp>
        <p:nvSpPr>
          <p:cNvPr id="2" name="TextBox 1">
            <a:extLst>
              <a:ext uri="{FF2B5EF4-FFF2-40B4-BE49-F238E27FC236}">
                <a16:creationId xmlns:a16="http://schemas.microsoft.com/office/drawing/2014/main" id="{DA591C73-C559-0FE6-7D81-12CFC316F588}"/>
              </a:ext>
            </a:extLst>
          </p:cNvPr>
          <p:cNvSpPr txBox="1">
            <a:spLocks noGrp="1" noRot="1" noMove="1" noResize="1" noEditPoints="1" noAdjustHandles="1" noChangeArrowheads="1" noChangeShapeType="1"/>
          </p:cNvSpPr>
          <p:nvPr/>
        </p:nvSpPr>
        <p:spPr>
          <a:xfrm>
            <a:off x="342899" y="8128131"/>
            <a:ext cx="14854428" cy="215444"/>
          </a:xfrm>
          <a:prstGeom prst="rect">
            <a:avLst/>
          </a:prstGeom>
          <a:noFill/>
        </p:spPr>
        <p:txBody>
          <a:bodyPr wrap="square" rtlCol="0">
            <a:spAutoFit/>
          </a:bodyPr>
          <a:lstStyle/>
          <a:p>
            <a:pPr algn="ctr"/>
            <a:r>
              <a:rPr lang="en-US" sz="800" b="1" dirty="0">
                <a:solidFill>
                  <a:schemeClr val="tx1">
                    <a:lumMod val="50000"/>
                    <a:lumOff val="50000"/>
                  </a:schemeClr>
                </a:solidFill>
                <a:effectLst/>
                <a:latin typeface="Montserrat SemiBold" pitchFamily="2" charset="77"/>
              </a:rPr>
              <a:t>*Must be 21+ to consume or purchase alcohol at events.</a:t>
            </a:r>
            <a:endParaRPr lang="en-US" sz="800" b="1" dirty="0">
              <a:solidFill>
                <a:schemeClr val="tx1">
                  <a:lumMod val="50000"/>
                  <a:lumOff val="50000"/>
                </a:schemeClr>
              </a:solidFill>
              <a:latin typeface="Montserrat SemiBold" pitchFamily="2" charset="77"/>
            </a:endParaRPr>
          </a:p>
        </p:txBody>
      </p:sp>
      <p:sp>
        <p:nvSpPr>
          <p:cNvPr id="61" name="object 80">
            <a:extLst>
              <a:ext uri="{FF2B5EF4-FFF2-40B4-BE49-F238E27FC236}">
                <a16:creationId xmlns:a16="http://schemas.microsoft.com/office/drawing/2014/main" id="{135E6A32-1517-2860-923F-6C5FC7C5DA30}"/>
              </a:ext>
            </a:extLst>
          </p:cNvPr>
          <p:cNvSpPr txBox="1"/>
          <p:nvPr/>
        </p:nvSpPr>
        <p:spPr>
          <a:xfrm>
            <a:off x="2611552" y="8431411"/>
            <a:ext cx="3291867" cy="1565878"/>
          </a:xfrm>
          <a:prstGeom prst="rect">
            <a:avLst/>
          </a:prstGeom>
        </p:spPr>
        <p:txBody>
          <a:bodyPr vert="horz" wrap="square" lIns="0" tIns="12700" rIns="0" bIns="0" rtlCol="0" anchor="t">
            <a:spAutoFit/>
          </a:bodyPr>
          <a:lstStyle/>
          <a:p>
            <a:pPr marR="5080" algn="l" defTabSz="457200" rtl="0">
              <a:lnSpc>
                <a:spcPct val="114599"/>
              </a:lnSpc>
              <a:spcBef>
                <a:spcPts val="100"/>
              </a:spcBef>
              <a:defRPr/>
            </a:pPr>
            <a:r>
              <a:rPr lang="en-US" sz="1200" b="1" kern="1200" dirty="0">
                <a:solidFill>
                  <a:schemeClr val="bg1"/>
                </a:solidFill>
                <a:latin typeface="Montserrat SemiBold"/>
                <a:ea typeface="+mn-ea"/>
                <a:cs typeface="Calibri"/>
              </a:rPr>
              <a:t>Food &amp; Beverage</a:t>
            </a:r>
            <a:endParaRPr lang="en-US" sz="1050" dirty="0">
              <a:solidFill>
                <a:schemeClr val="bg1"/>
              </a:solidFill>
              <a:latin typeface="Montserrat" pitchFamily="2" charset="77"/>
              <a:cs typeface="Calibri"/>
            </a:endParaRPr>
          </a:p>
          <a:p>
            <a:pPr marR="5080" algn="l" defTabSz="457200">
              <a:lnSpc>
                <a:spcPct val="114599"/>
              </a:lnSpc>
              <a:spcBef>
                <a:spcPts val="100"/>
              </a:spcBef>
              <a:defRPr/>
            </a:pPr>
            <a:r>
              <a:rPr lang="en-US" sz="1050" dirty="0">
                <a:solidFill>
                  <a:srgbClr val="FFFFFF"/>
                </a:solidFill>
                <a:latin typeface="Montserrat"/>
                <a:cs typeface="Calibri"/>
              </a:rPr>
              <a:t>8100 Mountainside Bar &amp; Grill: Serving breakfast, lunch, and dinner. 8100 Bar: 12PM- 10PM </a:t>
            </a:r>
            <a:endParaRPr lang="en-US" sz="1050" dirty="0">
              <a:solidFill>
                <a:srgbClr val="FFFFFF"/>
              </a:solidFill>
              <a:latin typeface="Montserrat" pitchFamily="2" charset="77"/>
              <a:cs typeface="Calibri"/>
            </a:endParaRPr>
          </a:p>
          <a:p>
            <a:pPr marR="5080" algn="l" defTabSz="457200">
              <a:lnSpc>
                <a:spcPct val="114599"/>
              </a:lnSpc>
              <a:spcBef>
                <a:spcPts val="100"/>
              </a:spcBef>
              <a:defRPr/>
            </a:pPr>
            <a:r>
              <a:rPr lang="en-US" sz="1050" dirty="0">
                <a:solidFill>
                  <a:srgbClr val="FFFFFF"/>
                </a:solidFill>
                <a:latin typeface="Montserrat"/>
                <a:cs typeface="Calibri"/>
              </a:rPr>
              <a:t>IRD: available for Breakfast , Lunch, Dinner, and overnight. </a:t>
            </a:r>
            <a:endParaRPr lang="en-US" sz="1050" dirty="0">
              <a:solidFill>
                <a:srgbClr val="FFFFFF"/>
              </a:solidFill>
              <a:latin typeface="Montserrat" pitchFamily="2" charset="77"/>
              <a:cs typeface="Calibri"/>
            </a:endParaRPr>
          </a:p>
          <a:p>
            <a:pPr marR="5080" algn="l" defTabSz="457200">
              <a:lnSpc>
                <a:spcPct val="114599"/>
              </a:lnSpc>
              <a:spcBef>
                <a:spcPts val="100"/>
              </a:spcBef>
              <a:defRPr/>
            </a:pPr>
            <a:r>
              <a:rPr lang="en-US" sz="1050" dirty="0">
                <a:solidFill>
                  <a:srgbClr val="FFFFFF"/>
                </a:solidFill>
                <a:latin typeface="Montserrat"/>
                <a:cs typeface="Calibri"/>
              </a:rPr>
              <a:t>Fall Line Mercantile: Open 24 / 7</a:t>
            </a:r>
            <a:endParaRPr lang="en-US" sz="1050" dirty="0">
              <a:solidFill>
                <a:srgbClr val="FFFFFF"/>
              </a:solidFill>
              <a:latin typeface="Montserrat" pitchFamily="2" charset="77"/>
              <a:cs typeface="Calibri"/>
            </a:endParaRPr>
          </a:p>
          <a:p>
            <a:pPr marR="5080" algn="l" defTabSz="457200" rtl="0">
              <a:lnSpc>
                <a:spcPts val="1400"/>
              </a:lnSpc>
              <a:spcBef>
                <a:spcPts val="100"/>
              </a:spcBef>
              <a:defRPr/>
            </a:pPr>
            <a:endParaRPr lang="en-US" sz="1050" dirty="0">
              <a:solidFill>
                <a:srgbClr val="FFFFFF"/>
              </a:solidFill>
              <a:latin typeface="Montserrat" pitchFamily="2" charset="77"/>
              <a:cs typeface="Calibri"/>
            </a:endParaRPr>
          </a:p>
          <a:p>
            <a:pPr marR="5080" algn="l" defTabSz="457200" rtl="0">
              <a:lnSpc>
                <a:spcPts val="1400"/>
              </a:lnSpc>
              <a:spcBef>
                <a:spcPts val="100"/>
              </a:spcBef>
              <a:defRPr/>
            </a:pPr>
            <a:endParaRPr lang="en-US" sz="1050">
              <a:solidFill>
                <a:srgbClr val="FFFFFF"/>
              </a:solidFill>
              <a:latin typeface="Montserrat" pitchFamily="2" charset="77"/>
              <a:cs typeface="Calibri"/>
            </a:endParaRPr>
          </a:p>
        </p:txBody>
      </p:sp>
      <p:sp>
        <p:nvSpPr>
          <p:cNvPr id="63" name="object 82">
            <a:extLst>
              <a:ext uri="{FF2B5EF4-FFF2-40B4-BE49-F238E27FC236}">
                <a16:creationId xmlns:a16="http://schemas.microsoft.com/office/drawing/2014/main" id="{E5D266A0-58D0-2A44-64F3-DD00FDA036E0}"/>
              </a:ext>
            </a:extLst>
          </p:cNvPr>
          <p:cNvSpPr txBox="1"/>
          <p:nvPr/>
        </p:nvSpPr>
        <p:spPr>
          <a:xfrm>
            <a:off x="8733776" y="8429345"/>
            <a:ext cx="2921434" cy="1633139"/>
          </a:xfrm>
          <a:prstGeom prst="rect">
            <a:avLst/>
          </a:prstGeom>
        </p:spPr>
        <p:txBody>
          <a:bodyPr vert="horz" wrap="square" lIns="0" tIns="12700" rIns="0" bIns="0" rtlCol="0" anchor="t">
            <a:spAutoFit/>
          </a:bodyPr>
          <a:lstStyle/>
          <a:p>
            <a:pPr marR="5080" algn="l" defTabSz="457200" rtl="0">
              <a:lnSpc>
                <a:spcPct val="114599"/>
              </a:lnSpc>
              <a:spcBef>
                <a:spcPts val="100"/>
              </a:spcBef>
              <a:defRPr/>
            </a:pPr>
            <a:r>
              <a:rPr lang="en-US" sz="1200" b="1" kern="1200" dirty="0">
                <a:solidFill>
                  <a:schemeClr val="bg1"/>
                </a:solidFill>
                <a:latin typeface="Montserrat SemiBold"/>
                <a:ea typeface="+mn-ea"/>
                <a:cs typeface="Calibri"/>
              </a:rPr>
              <a:t>Exhale Spa</a:t>
            </a:r>
          </a:p>
          <a:p>
            <a:pPr marR="5080" algn="l" defTabSz="457200" rtl="0">
              <a:lnSpc>
                <a:spcPct val="114599"/>
              </a:lnSpc>
              <a:spcBef>
                <a:spcPts val="100"/>
              </a:spcBef>
              <a:defRPr/>
            </a:pPr>
            <a:r>
              <a:rPr lang="en-US" sz="1050" dirty="0">
                <a:solidFill>
                  <a:schemeClr val="bg1"/>
                </a:solidFill>
                <a:latin typeface="Montserrat"/>
                <a:cs typeface="Calibri"/>
              </a:rPr>
              <a:t>A unique blend of fitness and spa, Exhale is the total wellbeing experience to center your body and mind. For more information, contact: 970-748-7500. </a:t>
            </a:r>
          </a:p>
          <a:p>
            <a:pPr marR="5080" algn="l" defTabSz="457200">
              <a:lnSpc>
                <a:spcPct val="114599"/>
              </a:lnSpc>
              <a:spcBef>
                <a:spcPts val="100"/>
              </a:spcBef>
              <a:defRPr/>
            </a:pPr>
            <a:r>
              <a:rPr lang="en-US" sz="1050" dirty="0">
                <a:solidFill>
                  <a:schemeClr val="bg1"/>
                </a:solidFill>
                <a:latin typeface="Montserrat"/>
                <a:cs typeface="Calibri"/>
              </a:rPr>
              <a:t>Open Daily 9:00 AM to 7:00 PM </a:t>
            </a:r>
            <a:endParaRPr lang="en-US" dirty="0">
              <a:solidFill>
                <a:schemeClr val="bg1"/>
              </a:solidFill>
            </a:endParaRPr>
          </a:p>
          <a:p>
            <a:pPr marL="0" marR="5080" lvl="0" indent="0" algn="l" defTabSz="457200" rtl="0" eaLnBrk="1" fontAlgn="auto" latinLnBrk="0" hangingPunct="1">
              <a:lnSpc>
                <a:spcPct val="114599"/>
              </a:lnSpc>
              <a:spcBef>
                <a:spcPts val="100"/>
              </a:spcBef>
              <a:spcAft>
                <a:spcPts val="0"/>
              </a:spcAft>
              <a:buClrTx/>
              <a:buSzTx/>
              <a:buFontTx/>
              <a:buNone/>
              <a:tabLst/>
              <a:defRPr/>
            </a:pPr>
            <a:endParaRPr kumimoji="0" lang="en-US" sz="800" b="0" i="0" u="none" strike="noStrike" kern="1200" cap="none" spc="0" normalizeH="0" baseline="0" noProof="0">
              <a:ln>
                <a:noFill/>
              </a:ln>
              <a:solidFill>
                <a:srgbClr val="FFFFFF"/>
              </a:solidFill>
              <a:effectLst/>
              <a:uLnTx/>
              <a:uFillTx/>
              <a:latin typeface="Montserrat" pitchFamily="2" charset="77"/>
              <a:ea typeface="+mn-ea"/>
              <a:cs typeface="Calibri"/>
            </a:endParaRPr>
          </a:p>
          <a:p>
            <a:pPr marL="0" marR="5080" lvl="0" indent="0" algn="l" defTabSz="457200" rtl="0" eaLnBrk="1" fontAlgn="auto" latinLnBrk="0" hangingPunct="1">
              <a:lnSpc>
                <a:spcPct val="114599"/>
              </a:lnSpc>
              <a:spcBef>
                <a:spcPts val="100"/>
              </a:spcBef>
              <a:spcAft>
                <a:spcPts val="0"/>
              </a:spcAft>
              <a:buClrTx/>
              <a:buSzTx/>
              <a:buFontTx/>
              <a:buNone/>
              <a:tabLst/>
              <a:defRPr/>
            </a:pPr>
            <a:endParaRPr kumimoji="0" lang="en-US" sz="800" b="1" i="0" u="none" strike="noStrike" kern="1200" cap="none" spc="0" normalizeH="0" baseline="0" noProof="0">
              <a:ln>
                <a:noFill/>
              </a:ln>
              <a:solidFill>
                <a:srgbClr val="FFFFFF"/>
              </a:solidFill>
              <a:effectLst/>
              <a:uLnTx/>
              <a:uFillTx/>
              <a:latin typeface="Montserrat" pitchFamily="2" charset="77"/>
              <a:ea typeface="+mn-ea"/>
              <a:cs typeface="Calibri"/>
            </a:endParaRPr>
          </a:p>
          <a:p>
            <a:pPr marL="0" marR="5080" lvl="0" indent="0" algn="l" defTabSz="457200" rtl="0" eaLnBrk="1" fontAlgn="auto" latinLnBrk="0" hangingPunct="1">
              <a:lnSpc>
                <a:spcPct val="114599"/>
              </a:lnSpc>
              <a:spcBef>
                <a:spcPts val="100"/>
              </a:spcBef>
              <a:spcAft>
                <a:spcPts val="0"/>
              </a:spcAft>
              <a:buClrTx/>
              <a:buSzTx/>
              <a:buFontTx/>
              <a:buNone/>
              <a:tabLst/>
              <a:defRPr/>
            </a:pPr>
            <a:endParaRPr kumimoji="0" sz="800" b="0" i="0" u="none" strike="noStrike" kern="1200" cap="none" spc="0" normalizeH="0" baseline="0" noProof="0">
              <a:ln>
                <a:noFill/>
              </a:ln>
              <a:solidFill>
                <a:prstClr val="black"/>
              </a:solidFill>
              <a:effectLst/>
              <a:uLnTx/>
              <a:uFillTx/>
              <a:latin typeface="Montserrat" pitchFamily="2" charset="77"/>
              <a:ea typeface="+mn-ea"/>
              <a:cs typeface="Calibri"/>
            </a:endParaRPr>
          </a:p>
        </p:txBody>
      </p:sp>
      <p:sp>
        <p:nvSpPr>
          <p:cNvPr id="64" name="object 82">
            <a:extLst>
              <a:ext uri="{FF2B5EF4-FFF2-40B4-BE49-F238E27FC236}">
                <a16:creationId xmlns:a16="http://schemas.microsoft.com/office/drawing/2014/main" id="{600BF540-41AA-AC01-9AB0-DADF44E119D2}"/>
              </a:ext>
            </a:extLst>
          </p:cNvPr>
          <p:cNvSpPr txBox="1"/>
          <p:nvPr/>
        </p:nvSpPr>
        <p:spPr>
          <a:xfrm>
            <a:off x="489028" y="8439273"/>
            <a:ext cx="2947739" cy="1175386"/>
          </a:xfrm>
          <a:prstGeom prst="rect">
            <a:avLst/>
          </a:prstGeom>
        </p:spPr>
        <p:txBody>
          <a:bodyPr vert="horz" wrap="square" lIns="0" tIns="12700" rIns="0" bIns="0" rtlCol="0" anchor="t">
            <a:spAutoFit/>
          </a:bodyPr>
          <a:lstStyle/>
          <a:p>
            <a:pPr marR="5080" algn="l" defTabSz="457200" rtl="0">
              <a:lnSpc>
                <a:spcPct val="114599"/>
              </a:lnSpc>
              <a:spcBef>
                <a:spcPts val="100"/>
              </a:spcBef>
              <a:defRPr/>
            </a:pPr>
            <a:r>
              <a:rPr lang="en-US" sz="1200" b="1" kern="1200" dirty="0">
                <a:solidFill>
                  <a:schemeClr val="bg1"/>
                </a:solidFill>
                <a:latin typeface="Montserrat SemiBold"/>
                <a:ea typeface="+mn-ea"/>
                <a:cs typeface="Calibri"/>
              </a:rPr>
              <a:t>Hours of Operation</a:t>
            </a:r>
            <a:endParaRPr lang="en-US" sz="1200" b="1" i="0" u="none" strike="noStrike" kern="1200" cap="none" spc="0" normalizeH="0" baseline="0" noProof="0" dirty="0">
              <a:ln>
                <a:noFill/>
              </a:ln>
              <a:solidFill>
                <a:schemeClr val="bg1"/>
              </a:solidFill>
              <a:effectLst/>
              <a:uLnTx/>
              <a:uFillTx/>
              <a:latin typeface="Montserrat SemiBold"/>
              <a:ea typeface="+mn-ea"/>
              <a:cs typeface="Calibri"/>
            </a:endParaRPr>
          </a:p>
          <a:p>
            <a:pPr marR="5080" algn="l" defTabSz="457200">
              <a:lnSpc>
                <a:spcPts val="1400"/>
              </a:lnSpc>
              <a:spcBef>
                <a:spcPts val="100"/>
              </a:spcBef>
              <a:defRPr/>
            </a:pPr>
            <a:r>
              <a:rPr lang="en-US" sz="1050" dirty="0">
                <a:solidFill>
                  <a:srgbClr val="FFFFFF"/>
                </a:solidFill>
                <a:latin typeface="Montserrat"/>
                <a:ea typeface="+mn-ea"/>
                <a:cs typeface="Calibri"/>
              </a:rPr>
              <a:t>Pool Hours: 6AM-10PM</a:t>
            </a:r>
            <a:endParaRPr lang="en-US" dirty="0">
              <a:ea typeface="+mn-ea"/>
            </a:endParaRPr>
          </a:p>
          <a:p>
            <a:pPr marR="5080" algn="l" defTabSz="457200">
              <a:lnSpc>
                <a:spcPts val="1400"/>
              </a:lnSpc>
              <a:spcBef>
                <a:spcPts val="100"/>
              </a:spcBef>
              <a:defRPr/>
            </a:pPr>
            <a:r>
              <a:rPr lang="en-US" sz="1050" dirty="0">
                <a:solidFill>
                  <a:srgbClr val="FFFFFF"/>
                </a:solidFill>
                <a:latin typeface="Montserrat"/>
                <a:ea typeface="+mn-ea"/>
                <a:cs typeface="Calibri"/>
              </a:rPr>
              <a:t>Fitness Center: 24/ 7</a:t>
            </a:r>
          </a:p>
          <a:p>
            <a:pPr marR="5080" algn="l" defTabSz="457200">
              <a:lnSpc>
                <a:spcPts val="1400"/>
              </a:lnSpc>
              <a:spcBef>
                <a:spcPts val="100"/>
              </a:spcBef>
              <a:defRPr/>
            </a:pPr>
            <a:r>
              <a:rPr lang="en-US" sz="1050" dirty="0">
                <a:solidFill>
                  <a:srgbClr val="FFFFFF"/>
                </a:solidFill>
                <a:latin typeface="Montserrat"/>
                <a:ea typeface="+mn-ea"/>
                <a:cs typeface="Calibri"/>
              </a:rPr>
              <a:t>Residence Office: 9AM – 5PM</a:t>
            </a:r>
          </a:p>
          <a:p>
            <a:pPr marR="5080" algn="l" defTabSz="457200">
              <a:lnSpc>
                <a:spcPts val="1400"/>
              </a:lnSpc>
              <a:spcBef>
                <a:spcPts val="100"/>
              </a:spcBef>
              <a:defRPr/>
            </a:pPr>
            <a:r>
              <a:rPr lang="en-US" sz="1050" dirty="0">
                <a:solidFill>
                  <a:srgbClr val="FFFFFF"/>
                </a:solidFill>
                <a:latin typeface="Montserrat"/>
                <a:ea typeface="+mn-ea"/>
                <a:cs typeface="Calibri"/>
              </a:rPr>
              <a:t>Arcade: 24/ 7</a:t>
            </a:r>
          </a:p>
          <a:p>
            <a:pPr marL="0" marR="5080" lvl="0" indent="0" algn="l" defTabSz="457200" rtl="0" eaLnBrk="1" fontAlgn="auto" latinLnBrk="0" hangingPunct="1">
              <a:lnSpc>
                <a:spcPts val="1400"/>
              </a:lnSpc>
              <a:spcBef>
                <a:spcPts val="100"/>
              </a:spcBef>
              <a:spcAft>
                <a:spcPts val="0"/>
              </a:spcAft>
              <a:buClrTx/>
              <a:buSzTx/>
              <a:buFontTx/>
              <a:buNone/>
              <a:tabLst/>
              <a:defRPr/>
            </a:pPr>
            <a:endParaRPr lang="en-US" sz="1050" b="0" i="0" u="none" strike="noStrike" kern="1200" cap="none" spc="0" normalizeH="0" baseline="0" noProof="0">
              <a:ln>
                <a:noFill/>
              </a:ln>
              <a:solidFill>
                <a:srgbClr val="FFFFFF"/>
              </a:solidFill>
              <a:effectLst/>
              <a:uLnTx/>
              <a:uFillTx/>
              <a:latin typeface="Montserrat" pitchFamily="2" charset="77"/>
              <a:ea typeface="+mn-ea"/>
              <a:cs typeface="Calibri"/>
            </a:endParaRPr>
          </a:p>
        </p:txBody>
      </p:sp>
      <p:sp>
        <p:nvSpPr>
          <p:cNvPr id="65" name="object 79">
            <a:extLst>
              <a:ext uri="{FF2B5EF4-FFF2-40B4-BE49-F238E27FC236}">
                <a16:creationId xmlns:a16="http://schemas.microsoft.com/office/drawing/2014/main" id="{E90209C9-29B4-8CBD-D08F-BEDF9DD97ABE}"/>
              </a:ext>
            </a:extLst>
          </p:cNvPr>
          <p:cNvSpPr txBox="1"/>
          <p:nvPr/>
        </p:nvSpPr>
        <p:spPr>
          <a:xfrm>
            <a:off x="6126116" y="8441714"/>
            <a:ext cx="2411336" cy="944041"/>
          </a:xfrm>
          <a:prstGeom prst="rect">
            <a:avLst/>
          </a:prstGeom>
        </p:spPr>
        <p:txBody>
          <a:bodyPr vert="horz" wrap="square" lIns="0" tIns="12700" rIns="0" bIns="0" rtlCol="0" anchor="t">
            <a:spAutoFit/>
          </a:bodyPr>
          <a:lstStyle/>
          <a:p>
            <a:pPr marR="5080" algn="l" defTabSz="457200" rtl="0">
              <a:lnSpc>
                <a:spcPct val="114599"/>
              </a:lnSpc>
              <a:spcBef>
                <a:spcPts val="100"/>
              </a:spcBef>
              <a:defRPr/>
            </a:pPr>
            <a:r>
              <a:rPr lang="en-US" sz="1200" b="1" kern="1200" dirty="0">
                <a:solidFill>
                  <a:schemeClr val="bg1"/>
                </a:solidFill>
                <a:latin typeface="Montserrat SemiBold"/>
                <a:ea typeface="+mn-ea"/>
                <a:cs typeface="Calibri"/>
              </a:rPr>
              <a:t>Concierge</a:t>
            </a:r>
            <a:endParaRPr lang="en-US" sz="1200" b="1" kern="1200" dirty="0">
              <a:solidFill>
                <a:schemeClr val="bg1"/>
              </a:solidFill>
              <a:latin typeface="Montserrat SemiBold" pitchFamily="2" charset="77"/>
              <a:ea typeface="+mn-ea"/>
              <a:cs typeface="Calibri"/>
            </a:endParaRPr>
          </a:p>
          <a:p>
            <a:pPr marR="5080" algn="l" defTabSz="457200">
              <a:lnSpc>
                <a:spcPts val="1400"/>
              </a:lnSpc>
              <a:spcBef>
                <a:spcPts val="100"/>
              </a:spcBef>
              <a:defRPr/>
            </a:pPr>
            <a:r>
              <a:rPr lang="en-US" sz="1050" dirty="0">
                <a:solidFill>
                  <a:srgbClr val="FFFFFF"/>
                </a:solidFill>
                <a:latin typeface="Montserrat"/>
                <a:cs typeface="Calibri"/>
              </a:rPr>
              <a:t>Located right next to the residence office. The concierge can offer assistance in booking dining, activities, and transportation. </a:t>
            </a:r>
            <a:endParaRPr lang="en-US" dirty="0"/>
          </a:p>
        </p:txBody>
      </p:sp>
      <p:sp>
        <p:nvSpPr>
          <p:cNvPr id="3" name="TextBox 2">
            <a:extLst>
              <a:ext uri="{FF2B5EF4-FFF2-40B4-BE49-F238E27FC236}">
                <a16:creationId xmlns:a16="http://schemas.microsoft.com/office/drawing/2014/main" id="{2BC45272-E4C5-3D57-8BB8-408D9618EF0D}"/>
              </a:ext>
            </a:extLst>
          </p:cNvPr>
          <p:cNvSpPr txBox="1"/>
          <p:nvPr/>
        </p:nvSpPr>
        <p:spPr>
          <a:xfrm>
            <a:off x="3639183" y="1828800"/>
            <a:ext cx="184731" cy="369332"/>
          </a:xfrm>
          <a:prstGeom prst="rect">
            <a:avLst/>
          </a:prstGeom>
          <a:noFill/>
        </p:spPr>
        <p:txBody>
          <a:bodyPr wrap="none" rtlCol="0">
            <a:spAutoFit/>
          </a:bodyPr>
          <a:lstStyle/>
          <a:p>
            <a:endParaRPr lang="en-US"/>
          </a:p>
        </p:txBody>
      </p:sp>
      <p:sp>
        <p:nvSpPr>
          <p:cNvPr id="4" name="TextBox 3">
            <a:extLst>
              <a:ext uri="{FF2B5EF4-FFF2-40B4-BE49-F238E27FC236}">
                <a16:creationId xmlns:a16="http://schemas.microsoft.com/office/drawing/2014/main" id="{06B2D806-3D1D-0311-2927-0053DE839045}"/>
              </a:ext>
            </a:extLst>
          </p:cNvPr>
          <p:cNvSpPr txBox="1"/>
          <p:nvPr/>
        </p:nvSpPr>
        <p:spPr>
          <a:xfrm>
            <a:off x="219263" y="9711338"/>
            <a:ext cx="14816327"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800" b="1" i="0" u="none" strike="noStrike" kern="0" cap="none" spc="0" normalizeH="0" baseline="0" noProof="0">
                <a:ln>
                  <a:noFill/>
                </a:ln>
                <a:solidFill>
                  <a:prstClr val="black">
                    <a:lumMod val="50000"/>
                    <a:lumOff val="50000"/>
                  </a:prstClr>
                </a:solidFill>
                <a:effectLst/>
                <a:uLnTx/>
                <a:uFillTx/>
                <a:latin typeface="Montserrat SemiBold" pitchFamily="2" charset="77"/>
              </a:rPr>
              <a:t>Participation in resort activities is voluntary, and participants assume all risk of injury or illness in connection with participation. Execution of a release may be required as a condition of participation in some activities. Activities are subject to change without prior notice</a:t>
            </a:r>
            <a:endParaRPr kumimoji="0" lang="en-US" sz="800" b="1" i="0" u="none" strike="noStrike" kern="0" cap="none" spc="0" normalizeH="0" baseline="0" noProof="0">
              <a:ln>
                <a:noFill/>
              </a:ln>
              <a:solidFill>
                <a:prstClr val="black">
                  <a:lumMod val="50000"/>
                  <a:lumOff val="50000"/>
                </a:prstClr>
              </a:solidFill>
              <a:effectLst/>
              <a:uLnTx/>
              <a:uFillTx/>
              <a:latin typeface="Montserrat SemiBold" pitchFamily="2" charset="77"/>
            </a:endParaRPr>
          </a:p>
        </p:txBody>
      </p:sp>
      <p:sp>
        <p:nvSpPr>
          <p:cNvPr id="5" name="object 10">
            <a:extLst>
              <a:ext uri="{FF2B5EF4-FFF2-40B4-BE49-F238E27FC236}">
                <a16:creationId xmlns:a16="http://schemas.microsoft.com/office/drawing/2014/main" id="{F933A8D4-9D41-5794-0185-46403444DC93}"/>
              </a:ext>
            </a:extLst>
          </p:cNvPr>
          <p:cNvSpPr txBox="1"/>
          <p:nvPr/>
        </p:nvSpPr>
        <p:spPr>
          <a:xfrm>
            <a:off x="2430126" y="1492135"/>
            <a:ext cx="1972229" cy="6648366"/>
          </a:xfrm>
          <a:prstGeom prst="rect">
            <a:avLst/>
          </a:prstGeom>
        </p:spPr>
        <p:txBody>
          <a:bodyPr vert="horz" wrap="square" lIns="0" tIns="73660" rIns="0" bIns="0" rtlCol="0" anchor="t">
            <a:spAutoFit/>
          </a:bodyPr>
          <a:lstStyle/>
          <a:p>
            <a:pPr>
              <a:lnSpc>
                <a:spcPts val="1700"/>
              </a:lnSpc>
              <a:spcBef>
                <a:spcPts val="1200"/>
              </a:spcBef>
              <a:spcAft>
                <a:spcPts val="200"/>
              </a:spcAft>
            </a:pPr>
            <a:r>
              <a:rPr lang="en-US" sz="1400" dirty="0">
                <a:solidFill>
                  <a:schemeClr val="tx1">
                    <a:lumMod val="75000"/>
                    <a:lumOff val="25000"/>
                  </a:schemeClr>
                </a:solidFill>
                <a:latin typeface="Barlow Condensed Medium"/>
                <a:cs typeface="Segoe UI"/>
              </a:rPr>
              <a:t>MONDAYS 9:00 AM</a:t>
            </a:r>
            <a:endParaRPr lang="en-US" sz="1400">
              <a:solidFill>
                <a:schemeClr val="tx1">
                  <a:lumMod val="75000"/>
                  <a:lumOff val="25000"/>
                </a:schemeClr>
              </a:solidFill>
              <a:latin typeface="Segoe UI"/>
              <a:cs typeface="Segoe UI"/>
            </a:endParaRPr>
          </a:p>
          <a:p>
            <a:pPr>
              <a:lnSpc>
                <a:spcPts val="1500"/>
              </a:lnSpc>
            </a:pPr>
            <a:r>
              <a:rPr lang="en-US" sz="950" b="1" dirty="0">
                <a:solidFill>
                  <a:schemeClr val="tx1">
                    <a:lumMod val="75000"/>
                    <a:lumOff val="25000"/>
                  </a:schemeClr>
                </a:solidFill>
                <a:latin typeface="Montserrat"/>
                <a:cs typeface="Segoe UI"/>
              </a:rPr>
              <a:t>Early Bird Walk </a:t>
            </a:r>
            <a:r>
              <a:rPr lang="en-US" sz="950" dirty="0">
                <a:solidFill>
                  <a:schemeClr val="tx1">
                    <a:lumMod val="75000"/>
                    <a:lumOff val="25000"/>
                  </a:schemeClr>
                </a:solidFill>
                <a:latin typeface="Montserrat"/>
                <a:cs typeface="Segoe UI"/>
              </a:rPr>
              <a:t>– Join Walking Mountain Science Center naturalists on a nature walk to spot and learn about local birds! Registration required at walkingmountains.org. </a:t>
            </a:r>
            <a:endParaRPr lang="en-US" sz="950">
              <a:solidFill>
                <a:schemeClr val="tx1">
                  <a:lumMod val="75000"/>
                  <a:lumOff val="25000"/>
                </a:schemeClr>
              </a:solidFill>
              <a:latin typeface="Montserrat"/>
              <a:cs typeface="Segoe UI"/>
            </a:endParaRPr>
          </a:p>
          <a:p>
            <a:pPr>
              <a:lnSpc>
                <a:spcPts val="1500"/>
              </a:lnSpc>
            </a:pPr>
            <a:r>
              <a:rPr lang="en-US" sz="950" i="1" dirty="0">
                <a:solidFill>
                  <a:schemeClr val="tx1">
                    <a:lumMod val="75000"/>
                    <a:lumOff val="25000"/>
                  </a:schemeClr>
                </a:solidFill>
                <a:latin typeface="Montserrat"/>
              </a:rPr>
              <a:t>Complimentary</a:t>
            </a:r>
            <a:r>
              <a:rPr lang="en-US" sz="950" b="1" i="1" dirty="0">
                <a:solidFill>
                  <a:schemeClr val="tx1">
                    <a:lumMod val="75000"/>
                    <a:lumOff val="25000"/>
                  </a:schemeClr>
                </a:solidFill>
                <a:latin typeface="Montserrat"/>
              </a:rPr>
              <a:t> • </a:t>
            </a:r>
            <a:r>
              <a:rPr lang="en-US" sz="950" i="1" dirty="0">
                <a:solidFill>
                  <a:schemeClr val="tx1">
                    <a:lumMod val="75000"/>
                    <a:lumOff val="25000"/>
                  </a:schemeClr>
                </a:solidFill>
                <a:latin typeface="Montserrat"/>
              </a:rPr>
              <a:t>Walking Mountains Science Center Avon Tang Campus, Avon.  </a:t>
            </a:r>
            <a:endParaRPr lang="en-US" sz="950" i="1">
              <a:solidFill>
                <a:schemeClr val="tx1">
                  <a:lumMod val="75000"/>
                  <a:lumOff val="25000"/>
                </a:schemeClr>
              </a:solidFill>
              <a:latin typeface="Montserrat"/>
            </a:endParaRPr>
          </a:p>
          <a:p>
            <a:pPr>
              <a:lnSpc>
                <a:spcPts val="1700"/>
              </a:lnSpc>
              <a:spcBef>
                <a:spcPts val="1200"/>
              </a:spcBef>
              <a:spcAft>
                <a:spcPts val="200"/>
              </a:spcAft>
            </a:pPr>
            <a:r>
              <a:rPr lang="en-US" sz="1400" dirty="0">
                <a:solidFill>
                  <a:schemeClr val="tx1">
                    <a:lumMod val="75000"/>
                    <a:lumOff val="25000"/>
                  </a:schemeClr>
                </a:solidFill>
                <a:latin typeface="Barlow Condensed Medium"/>
                <a:cs typeface="Segoe UI"/>
              </a:rPr>
              <a:t>MONDAYS 7:00 PM</a:t>
            </a:r>
          </a:p>
          <a:p>
            <a:pPr>
              <a:lnSpc>
                <a:spcPts val="1500"/>
              </a:lnSpc>
            </a:pPr>
            <a:r>
              <a:rPr lang="en-US" sz="950" b="1" dirty="0">
                <a:solidFill>
                  <a:schemeClr val="tx1">
                    <a:lumMod val="75000"/>
                    <a:lumOff val="25000"/>
                  </a:schemeClr>
                </a:solidFill>
                <a:latin typeface="Montserrat"/>
                <a:cs typeface="Segoe UI"/>
              </a:rPr>
              <a:t>Morning Yoga</a:t>
            </a:r>
            <a:r>
              <a:rPr lang="en-US" sz="950" dirty="0">
                <a:solidFill>
                  <a:schemeClr val="tx1">
                    <a:lumMod val="75000"/>
                    <a:lumOff val="25000"/>
                  </a:schemeClr>
                </a:solidFill>
                <a:latin typeface="Montserrat"/>
                <a:cs typeface="Segoe UI"/>
              </a:rPr>
              <a:t> –Start your day with namaste right in the village core. Classes are open to novices as well as advanced yogis. </a:t>
            </a:r>
            <a:endParaRPr lang="en-US" sz="950">
              <a:solidFill>
                <a:schemeClr val="tx1">
                  <a:lumMod val="75000"/>
                  <a:lumOff val="25000"/>
                </a:schemeClr>
              </a:solidFill>
              <a:latin typeface="Montserrat"/>
              <a:cs typeface="Segoe UI"/>
            </a:endParaRPr>
          </a:p>
          <a:p>
            <a:pPr>
              <a:lnSpc>
                <a:spcPts val="1500"/>
              </a:lnSpc>
            </a:pPr>
            <a:r>
              <a:rPr lang="en-US" sz="950" i="1" dirty="0">
                <a:solidFill>
                  <a:schemeClr val="tx1">
                    <a:lumMod val="75000"/>
                    <a:lumOff val="25000"/>
                  </a:schemeClr>
                </a:solidFill>
                <a:latin typeface="Montserrat"/>
                <a:cs typeface="Segoe UI"/>
              </a:rPr>
              <a:t>Complimentary</a:t>
            </a:r>
            <a:r>
              <a:rPr lang="en-US" sz="950" b="1" i="1" dirty="0">
                <a:solidFill>
                  <a:schemeClr val="tx1">
                    <a:lumMod val="75000"/>
                    <a:lumOff val="25000"/>
                  </a:schemeClr>
                </a:solidFill>
                <a:latin typeface="Montserrat"/>
                <a:cs typeface="Segoe UI"/>
              </a:rPr>
              <a:t> • </a:t>
            </a:r>
            <a:r>
              <a:rPr lang="en-US" sz="950" i="1" dirty="0">
                <a:solidFill>
                  <a:schemeClr val="tx1">
                    <a:lumMod val="75000"/>
                    <a:lumOff val="25000"/>
                  </a:schemeClr>
                </a:solidFill>
                <a:latin typeface="Montserrat"/>
                <a:cs typeface="Segoe UI"/>
              </a:rPr>
              <a:t>Village center, Beaver Creek</a:t>
            </a:r>
            <a:endParaRPr lang="en-US" sz="950" i="1">
              <a:solidFill>
                <a:schemeClr val="tx1">
                  <a:lumMod val="75000"/>
                  <a:lumOff val="25000"/>
                </a:schemeClr>
              </a:solidFill>
              <a:latin typeface="Montserrat"/>
              <a:cs typeface="Segoe UI"/>
            </a:endParaRPr>
          </a:p>
          <a:p>
            <a:pPr>
              <a:lnSpc>
                <a:spcPts val="1700"/>
              </a:lnSpc>
              <a:spcBef>
                <a:spcPts val="1200"/>
              </a:spcBef>
              <a:spcAft>
                <a:spcPts val="200"/>
              </a:spcAft>
            </a:pPr>
            <a:r>
              <a:rPr lang="en-US" sz="1400" dirty="0">
                <a:solidFill>
                  <a:schemeClr val="tx1">
                    <a:lumMod val="75000"/>
                    <a:lumOff val="25000"/>
                  </a:schemeClr>
                </a:solidFill>
                <a:latin typeface="Barlow Condensed Medium"/>
                <a:cs typeface="Segoe UI"/>
              </a:rPr>
              <a:t>AUGUST 06 &amp; 12, 6:30 PM </a:t>
            </a:r>
          </a:p>
          <a:p>
            <a:pPr>
              <a:lnSpc>
                <a:spcPts val="1500"/>
              </a:lnSpc>
            </a:pPr>
            <a:r>
              <a:rPr lang="en-US" sz="950" b="1" dirty="0">
                <a:solidFill>
                  <a:schemeClr val="tx1">
                    <a:lumMod val="75000"/>
                    <a:lumOff val="25000"/>
                  </a:schemeClr>
                </a:solidFill>
                <a:latin typeface="Montserrat"/>
                <a:cs typeface="Segoe UI"/>
              </a:rPr>
              <a:t>Kids Dunk-N-Dash </a:t>
            </a:r>
            <a:r>
              <a:rPr lang="en-US" sz="950" dirty="0">
                <a:solidFill>
                  <a:schemeClr val="tx1">
                    <a:lumMod val="75000"/>
                    <a:lumOff val="25000"/>
                  </a:schemeClr>
                </a:solidFill>
                <a:latin typeface="Montserrat"/>
                <a:cs typeface="Segoe UI"/>
              </a:rPr>
              <a:t>– Racers swim 300 yards and then run one lap around Nottingham Lake. Registration required through the town of Avon website. This program is for kids who are confident swimmers and comfortable swimming in open water. </a:t>
            </a:r>
          </a:p>
          <a:p>
            <a:pPr>
              <a:lnSpc>
                <a:spcPts val="1500"/>
              </a:lnSpc>
            </a:pPr>
            <a:r>
              <a:rPr lang="en-US" sz="950" i="1" dirty="0">
                <a:solidFill>
                  <a:schemeClr val="tx1">
                    <a:lumMod val="75000"/>
                    <a:lumOff val="25000"/>
                  </a:schemeClr>
                </a:solidFill>
                <a:latin typeface="Montserrat"/>
                <a:cs typeface="Segoe UI"/>
              </a:rPr>
              <a:t>$15</a:t>
            </a:r>
            <a:r>
              <a:rPr lang="en-US" sz="950" b="1" i="1" dirty="0">
                <a:solidFill>
                  <a:schemeClr val="tx1">
                    <a:lumMod val="75000"/>
                    <a:lumOff val="25000"/>
                  </a:schemeClr>
                </a:solidFill>
                <a:latin typeface="Montserrat"/>
                <a:cs typeface="Segoe UI"/>
              </a:rPr>
              <a:t> •</a:t>
            </a:r>
            <a:r>
              <a:rPr lang="en-US" sz="950" i="1" dirty="0">
                <a:solidFill>
                  <a:schemeClr val="tx1">
                    <a:lumMod val="75000"/>
                    <a:lumOff val="25000"/>
                  </a:schemeClr>
                </a:solidFill>
                <a:latin typeface="Montserrat"/>
                <a:cs typeface="Segoe UI"/>
              </a:rPr>
              <a:t> Walking Mountains Science Center Avon Tang Campus, Avon. </a:t>
            </a:r>
            <a:endParaRPr lang="en-US" sz="950">
              <a:solidFill>
                <a:schemeClr val="tx1">
                  <a:lumMod val="75000"/>
                  <a:lumOff val="25000"/>
                </a:schemeClr>
              </a:solidFill>
            </a:endParaRPr>
          </a:p>
        </p:txBody>
      </p:sp>
      <p:sp>
        <p:nvSpPr>
          <p:cNvPr id="6" name="object 10">
            <a:extLst>
              <a:ext uri="{FF2B5EF4-FFF2-40B4-BE49-F238E27FC236}">
                <a16:creationId xmlns:a16="http://schemas.microsoft.com/office/drawing/2014/main" id="{7CB9605A-2DEF-454D-C8AF-C2394C780A36}"/>
              </a:ext>
            </a:extLst>
          </p:cNvPr>
          <p:cNvSpPr txBox="1"/>
          <p:nvPr/>
        </p:nvSpPr>
        <p:spPr>
          <a:xfrm>
            <a:off x="4579530" y="1405452"/>
            <a:ext cx="1840863" cy="6721166"/>
          </a:xfrm>
          <a:prstGeom prst="rect">
            <a:avLst/>
          </a:prstGeom>
        </p:spPr>
        <p:txBody>
          <a:bodyPr vert="horz" wrap="square" lIns="0" tIns="73660" rIns="0" bIns="0" rtlCol="0" anchor="t">
            <a:spAutoFit/>
          </a:bodyPr>
          <a:lstStyle/>
          <a:p>
            <a:pPr>
              <a:lnSpc>
                <a:spcPts val="1700"/>
              </a:lnSpc>
              <a:spcBef>
                <a:spcPts val="1200"/>
              </a:spcBef>
              <a:spcAft>
                <a:spcPts val="200"/>
              </a:spcAft>
            </a:pPr>
            <a:r>
              <a:rPr lang="en-US" sz="1400" dirty="0">
                <a:solidFill>
                  <a:schemeClr val="tx1">
                    <a:lumMod val="75000"/>
                    <a:lumOff val="25000"/>
                  </a:schemeClr>
                </a:solidFill>
                <a:latin typeface="Barlow Condensed Medium"/>
              </a:rPr>
              <a:t>TUESDAYS 11:00 AM</a:t>
            </a:r>
            <a:endParaRPr lang="en-US" sz="1400" dirty="0">
              <a:solidFill>
                <a:schemeClr val="tx1">
                  <a:lumMod val="75000"/>
                  <a:lumOff val="25000"/>
                </a:schemeClr>
              </a:solidFill>
              <a:latin typeface="Barlow Condensed Medium" pitchFamily="2" charset="77"/>
            </a:endParaRPr>
          </a:p>
          <a:p>
            <a:pPr>
              <a:lnSpc>
                <a:spcPts val="1500"/>
              </a:lnSpc>
            </a:pPr>
            <a:r>
              <a:rPr lang="en-US" sz="950" b="1" dirty="0">
                <a:solidFill>
                  <a:schemeClr val="tx1">
                    <a:lumMod val="75000"/>
                    <a:lumOff val="25000"/>
                  </a:schemeClr>
                </a:solidFill>
                <a:latin typeface="Montserrat"/>
              </a:rPr>
              <a:t>Wildflower walk</a:t>
            </a:r>
            <a:r>
              <a:rPr lang="en-US" sz="950" dirty="0">
                <a:solidFill>
                  <a:schemeClr val="tx1">
                    <a:lumMod val="75000"/>
                    <a:lumOff val="25000"/>
                  </a:schemeClr>
                </a:solidFill>
                <a:latin typeface="Montserrat"/>
              </a:rPr>
              <a:t> </a:t>
            </a:r>
            <a:r>
              <a:rPr lang="en-US" sz="950" dirty="0">
                <a:solidFill>
                  <a:schemeClr val="tx1">
                    <a:lumMod val="75000"/>
                    <a:lumOff val="25000"/>
                  </a:schemeClr>
                </a:solidFill>
                <a:effectLst/>
                <a:latin typeface="Montserrat"/>
              </a:rPr>
              <a:t>–</a:t>
            </a:r>
            <a:r>
              <a:rPr lang="en-US" sz="950" dirty="0">
                <a:solidFill>
                  <a:schemeClr val="tx1">
                    <a:lumMod val="75000"/>
                    <a:lumOff val="25000"/>
                  </a:schemeClr>
                </a:solidFill>
                <a:latin typeface="Montserrat"/>
              </a:rPr>
              <a:t> Learn about alpine wildflowers and enjoy beautiful views on a wildflower walk with a Walking Mountains Science Center naturalist in Vail! Registration required at walkingmountains.org.  </a:t>
            </a:r>
            <a:endParaRPr lang="en-US" sz="950" dirty="0">
              <a:solidFill>
                <a:schemeClr val="tx1">
                  <a:lumMod val="75000"/>
                  <a:lumOff val="25000"/>
                </a:schemeClr>
              </a:solidFill>
              <a:effectLst/>
              <a:latin typeface="Montserrat" pitchFamily="2" charset="77"/>
            </a:endParaRPr>
          </a:p>
          <a:p>
            <a:pPr>
              <a:lnSpc>
                <a:spcPts val="1500"/>
              </a:lnSpc>
            </a:pPr>
            <a:r>
              <a:rPr lang="en-US" sz="950" i="1" dirty="0">
                <a:solidFill>
                  <a:schemeClr val="tx1">
                    <a:lumMod val="75000"/>
                    <a:lumOff val="25000"/>
                  </a:schemeClr>
                </a:solidFill>
                <a:latin typeface="Montserrat"/>
              </a:rPr>
              <a:t>Complimentary</a:t>
            </a:r>
            <a:r>
              <a:rPr lang="en-US" sz="950" b="1" i="1" dirty="0">
                <a:solidFill>
                  <a:schemeClr val="tx1">
                    <a:lumMod val="75000"/>
                    <a:lumOff val="25000"/>
                  </a:schemeClr>
                </a:solidFill>
                <a:latin typeface="Montserrat"/>
              </a:rPr>
              <a:t> </a:t>
            </a:r>
            <a:r>
              <a:rPr lang="en-US" sz="950" b="1" dirty="0">
                <a:solidFill>
                  <a:schemeClr val="tx1">
                    <a:lumMod val="75000"/>
                    <a:lumOff val="25000"/>
                  </a:schemeClr>
                </a:solidFill>
                <a:latin typeface="Montserrat"/>
              </a:rPr>
              <a:t>• </a:t>
            </a:r>
            <a:r>
              <a:rPr lang="en-US" sz="950" i="1" dirty="0">
                <a:solidFill>
                  <a:schemeClr val="tx1">
                    <a:lumMod val="75000"/>
                    <a:lumOff val="25000"/>
                  </a:schemeClr>
                </a:solidFill>
                <a:latin typeface="Montserrat"/>
              </a:rPr>
              <a:t>Vail Nature Center, Vail. </a:t>
            </a:r>
            <a:endParaRPr lang="en-US" sz="950" i="1" dirty="0">
              <a:solidFill>
                <a:schemeClr val="tx1">
                  <a:lumMod val="75000"/>
                  <a:lumOff val="25000"/>
                </a:schemeClr>
              </a:solidFill>
              <a:latin typeface="Montserrat" pitchFamily="2" charset="77"/>
            </a:endParaRPr>
          </a:p>
          <a:p>
            <a:pPr>
              <a:lnSpc>
                <a:spcPts val="1700"/>
              </a:lnSpc>
              <a:spcBef>
                <a:spcPts val="1200"/>
              </a:spcBef>
              <a:spcAft>
                <a:spcPts val="200"/>
              </a:spcAft>
            </a:pPr>
            <a:r>
              <a:rPr lang="en-US" sz="1400" dirty="0">
                <a:solidFill>
                  <a:schemeClr val="tx1">
                    <a:lumMod val="75000"/>
                    <a:lumOff val="25000"/>
                  </a:schemeClr>
                </a:solidFill>
                <a:latin typeface="Barlow Condensed Medium"/>
                <a:cs typeface="Segoe UI"/>
              </a:rPr>
              <a:t>AUGUST 06, 7:00 PM</a:t>
            </a:r>
          </a:p>
          <a:p>
            <a:pPr>
              <a:lnSpc>
                <a:spcPts val="1500"/>
              </a:lnSpc>
            </a:pPr>
            <a:r>
              <a:rPr lang="en-US" sz="950" b="1" dirty="0">
                <a:solidFill>
                  <a:schemeClr val="tx1">
                    <a:lumMod val="75000"/>
                    <a:lumOff val="25000"/>
                  </a:schemeClr>
                </a:solidFill>
                <a:latin typeface="Montserrat"/>
                <a:cs typeface="Segoe UI"/>
              </a:rPr>
              <a:t>Ben Folds* </a:t>
            </a:r>
            <a:r>
              <a:rPr lang="en-US" sz="950" dirty="0">
                <a:solidFill>
                  <a:schemeClr val="tx1">
                    <a:lumMod val="75000"/>
                    <a:lumOff val="25000"/>
                  </a:schemeClr>
                </a:solidFill>
                <a:latin typeface="Montserrat"/>
                <a:cs typeface="Segoe UI"/>
              </a:rPr>
              <a:t>– Join Ben Folds on the Paper Airplane Request Tour, performing with special guest Lindsay Kraft! Tickets available at vilarpac.org or at the Vilar Performing Arts Center box office. </a:t>
            </a:r>
            <a:endParaRPr lang="en-US" sz="950">
              <a:solidFill>
                <a:schemeClr val="tx1">
                  <a:lumMod val="75000"/>
                  <a:lumOff val="25000"/>
                </a:schemeClr>
              </a:solidFill>
              <a:latin typeface="Montserrat"/>
              <a:cs typeface="Segoe UI"/>
            </a:endParaRPr>
          </a:p>
          <a:p>
            <a:pPr>
              <a:lnSpc>
                <a:spcPts val="1500"/>
              </a:lnSpc>
            </a:pPr>
            <a:r>
              <a:rPr lang="en-US" sz="950" i="1" dirty="0">
                <a:solidFill>
                  <a:schemeClr val="tx1">
                    <a:lumMod val="75000"/>
                    <a:lumOff val="25000"/>
                  </a:schemeClr>
                </a:solidFill>
                <a:latin typeface="Montserrat"/>
                <a:cs typeface="Segoe UI"/>
              </a:rPr>
              <a:t>Tickets start at $65</a:t>
            </a:r>
            <a:r>
              <a:rPr lang="en-US" sz="950" b="1" i="1" dirty="0">
                <a:solidFill>
                  <a:schemeClr val="tx1">
                    <a:lumMod val="75000"/>
                    <a:lumOff val="25000"/>
                  </a:schemeClr>
                </a:solidFill>
                <a:latin typeface="Montserrat"/>
                <a:cs typeface="Segoe UI"/>
              </a:rPr>
              <a:t> • </a:t>
            </a:r>
            <a:r>
              <a:rPr lang="en-US" sz="950" i="1" dirty="0">
                <a:solidFill>
                  <a:schemeClr val="tx1">
                    <a:lumMod val="75000"/>
                    <a:lumOff val="25000"/>
                  </a:schemeClr>
                </a:solidFill>
                <a:latin typeface="Montserrat"/>
                <a:cs typeface="Segoe UI"/>
              </a:rPr>
              <a:t>Vilar Performing Arts Center, Beaver Creek. </a:t>
            </a:r>
          </a:p>
          <a:p>
            <a:pPr>
              <a:lnSpc>
                <a:spcPts val="1700"/>
              </a:lnSpc>
              <a:spcBef>
                <a:spcPts val="1200"/>
              </a:spcBef>
              <a:spcAft>
                <a:spcPts val="200"/>
              </a:spcAft>
            </a:pPr>
            <a:r>
              <a:rPr lang="en-US" sz="1400" dirty="0">
                <a:solidFill>
                  <a:schemeClr val="tx1">
                    <a:lumMod val="75000"/>
                    <a:lumOff val="25000"/>
                  </a:schemeClr>
                </a:solidFill>
                <a:latin typeface="Barlow Condensed Medium"/>
                <a:cs typeface="Segoe UI"/>
              </a:rPr>
              <a:t>AUGUST 13, 7:00 PM</a:t>
            </a:r>
          </a:p>
          <a:p>
            <a:pPr>
              <a:lnSpc>
                <a:spcPts val="1500"/>
              </a:lnSpc>
            </a:pPr>
            <a:r>
              <a:rPr lang="en-US" sz="950" b="1" dirty="0">
                <a:solidFill>
                  <a:schemeClr val="tx1">
                    <a:lumMod val="75000"/>
                    <a:lumOff val="25000"/>
                  </a:schemeClr>
                </a:solidFill>
                <a:latin typeface="Montserrat"/>
                <a:cs typeface="Segoe UI"/>
              </a:rPr>
              <a:t>Joss Stone* </a:t>
            </a:r>
            <a:r>
              <a:rPr lang="en-US" sz="950" dirty="0">
                <a:solidFill>
                  <a:schemeClr val="tx1">
                    <a:lumMod val="75000"/>
                    <a:lumOff val="25000"/>
                  </a:schemeClr>
                </a:solidFill>
                <a:latin typeface="Montserrat"/>
                <a:cs typeface="Segoe UI"/>
              </a:rPr>
              <a:t>– Listen to Joss Stone live on her Ellipsis Tour with support from Nik West. Tickets available at vilarpac.org.</a:t>
            </a:r>
          </a:p>
          <a:p>
            <a:pPr>
              <a:lnSpc>
                <a:spcPts val="1500"/>
              </a:lnSpc>
            </a:pPr>
            <a:r>
              <a:rPr lang="en-US" sz="950" i="1" dirty="0">
                <a:solidFill>
                  <a:schemeClr val="tx1">
                    <a:lumMod val="75000"/>
                    <a:lumOff val="25000"/>
                  </a:schemeClr>
                </a:solidFill>
                <a:latin typeface="Montserrat"/>
                <a:cs typeface="Segoe UI"/>
              </a:rPr>
              <a:t>Tickets start at $80</a:t>
            </a:r>
            <a:r>
              <a:rPr lang="en-US" sz="950" b="1" i="1" dirty="0">
                <a:solidFill>
                  <a:schemeClr val="tx1">
                    <a:lumMod val="75000"/>
                    <a:lumOff val="25000"/>
                  </a:schemeClr>
                </a:solidFill>
                <a:latin typeface="Montserrat"/>
                <a:cs typeface="Segoe UI"/>
              </a:rPr>
              <a:t> • </a:t>
            </a:r>
            <a:r>
              <a:rPr lang="en-US" sz="950" i="1" dirty="0">
                <a:solidFill>
                  <a:schemeClr val="tx1">
                    <a:lumMod val="75000"/>
                    <a:lumOff val="25000"/>
                  </a:schemeClr>
                </a:solidFill>
                <a:latin typeface="Montserrat"/>
                <a:cs typeface="Segoe UI"/>
              </a:rPr>
              <a:t>Vilar Performing Arts Center, Beaver Creek.</a:t>
            </a:r>
            <a:endParaRPr lang="en-US" sz="950" dirty="0">
              <a:solidFill>
                <a:schemeClr val="tx1">
                  <a:lumMod val="75000"/>
                  <a:lumOff val="25000"/>
                </a:schemeClr>
              </a:solidFill>
            </a:endParaRPr>
          </a:p>
        </p:txBody>
      </p:sp>
      <p:sp>
        <p:nvSpPr>
          <p:cNvPr id="7" name="object 10">
            <a:extLst>
              <a:ext uri="{FF2B5EF4-FFF2-40B4-BE49-F238E27FC236}">
                <a16:creationId xmlns:a16="http://schemas.microsoft.com/office/drawing/2014/main" id="{3131AF6D-62CF-122A-FA4D-BC524F299349}"/>
              </a:ext>
            </a:extLst>
          </p:cNvPr>
          <p:cNvSpPr txBox="1"/>
          <p:nvPr/>
        </p:nvSpPr>
        <p:spPr>
          <a:xfrm>
            <a:off x="6596254" y="1492188"/>
            <a:ext cx="2183722" cy="7044877"/>
          </a:xfrm>
          <a:prstGeom prst="rect">
            <a:avLst/>
          </a:prstGeom>
        </p:spPr>
        <p:txBody>
          <a:bodyPr vert="horz" wrap="square" lIns="0" tIns="73660" rIns="0" bIns="0" rtlCol="0" anchor="t">
            <a:spAutoFit/>
          </a:bodyPr>
          <a:lstStyle/>
          <a:p>
            <a:pPr>
              <a:lnSpc>
                <a:spcPts val="1700"/>
              </a:lnSpc>
              <a:spcBef>
                <a:spcPts val="1200"/>
              </a:spcBef>
              <a:spcAft>
                <a:spcPts val="200"/>
              </a:spcAft>
            </a:pPr>
            <a:r>
              <a:rPr lang="en-US" sz="1400" dirty="0">
                <a:solidFill>
                  <a:schemeClr val="tx1"/>
                </a:solidFill>
                <a:latin typeface="Barlow Condensed Medium"/>
                <a:cs typeface="Segoe UI"/>
              </a:rPr>
              <a:t>AUGUST 07 &amp; 21, 6:30 PM</a:t>
            </a:r>
          </a:p>
          <a:p>
            <a:pPr>
              <a:lnSpc>
                <a:spcPts val="1500"/>
              </a:lnSpc>
            </a:pPr>
            <a:r>
              <a:rPr lang="en-US" sz="950" b="1" dirty="0">
                <a:solidFill>
                  <a:schemeClr val="tx1">
                    <a:lumMod val="75000"/>
                    <a:lumOff val="25000"/>
                  </a:schemeClr>
                </a:solidFill>
                <a:latin typeface="Montserrat"/>
                <a:cs typeface="Segoe UI"/>
              </a:rPr>
              <a:t>Cocktails and Canvas* </a:t>
            </a:r>
            <a:r>
              <a:rPr lang="en-US" sz="950" dirty="0">
                <a:solidFill>
                  <a:schemeClr val="tx1">
                    <a:lumMod val="75000"/>
                    <a:lumOff val="25000"/>
                  </a:schemeClr>
                </a:solidFill>
                <a:latin typeface="Montserrat"/>
                <a:cs typeface="Segoe UI"/>
              </a:rPr>
              <a:t>–Try your hand at Acrylic Paint Pouring on the 7th and a sunset over Gore Range painting on the 24th in this boozy painting class! Let your creative side fly and have a beautiful souvenir to bring home! Registration required at alpineartscenter.org.</a:t>
            </a:r>
          </a:p>
          <a:p>
            <a:pPr>
              <a:lnSpc>
                <a:spcPts val="1500"/>
              </a:lnSpc>
            </a:pPr>
            <a:r>
              <a:rPr lang="en-US" sz="950" i="1" dirty="0">
                <a:solidFill>
                  <a:schemeClr val="tx1">
                    <a:lumMod val="75000"/>
                    <a:lumOff val="25000"/>
                  </a:schemeClr>
                </a:solidFill>
                <a:latin typeface="Montserrat"/>
                <a:cs typeface="Segoe UI"/>
              </a:rPr>
              <a:t>$59 </a:t>
            </a:r>
            <a:r>
              <a:rPr lang="en-US" sz="950" b="1" i="1" dirty="0">
                <a:solidFill>
                  <a:schemeClr val="tx1">
                    <a:lumMod val="75000"/>
                    <a:lumOff val="25000"/>
                  </a:schemeClr>
                </a:solidFill>
                <a:latin typeface="Montserrat"/>
                <a:cs typeface="Segoe UI"/>
              </a:rPr>
              <a:t>• </a:t>
            </a:r>
            <a:r>
              <a:rPr lang="en-US" sz="950" i="1" dirty="0">
                <a:solidFill>
                  <a:schemeClr val="tx1">
                    <a:lumMod val="75000"/>
                    <a:lumOff val="25000"/>
                  </a:schemeClr>
                </a:solidFill>
                <a:latin typeface="Montserrat"/>
                <a:cs typeface="Segoe UI"/>
              </a:rPr>
              <a:t>Alpine Arts Center, Edwards. </a:t>
            </a:r>
            <a:endParaRPr lang="en-US" sz="900" i="1">
              <a:solidFill>
                <a:schemeClr val="tx1">
                  <a:lumMod val="75000"/>
                  <a:lumOff val="25000"/>
                </a:schemeClr>
              </a:solidFill>
              <a:latin typeface="Montserrat"/>
              <a:cs typeface="Segoe UI"/>
            </a:endParaRPr>
          </a:p>
          <a:p>
            <a:pPr>
              <a:lnSpc>
                <a:spcPts val="1700"/>
              </a:lnSpc>
              <a:spcBef>
                <a:spcPts val="1200"/>
              </a:spcBef>
              <a:spcAft>
                <a:spcPts val="200"/>
              </a:spcAft>
            </a:pPr>
            <a:r>
              <a:rPr lang="en-US" sz="1400" dirty="0">
                <a:solidFill>
                  <a:schemeClr val="tx1">
                    <a:lumMod val="75000"/>
                    <a:lumOff val="25000"/>
                  </a:schemeClr>
                </a:solidFill>
                <a:latin typeface="Barlow Condensed Medium"/>
                <a:cs typeface="Segoe UI"/>
              </a:rPr>
              <a:t>AUGUST 28, 7:00 PM</a:t>
            </a:r>
          </a:p>
          <a:p>
            <a:pPr>
              <a:lnSpc>
                <a:spcPts val="1500"/>
              </a:lnSpc>
            </a:pPr>
            <a:r>
              <a:rPr lang="en-US" sz="950" b="1" dirty="0">
                <a:solidFill>
                  <a:schemeClr val="tx1">
                    <a:lumMod val="75000"/>
                    <a:lumOff val="25000"/>
                  </a:schemeClr>
                </a:solidFill>
                <a:latin typeface="Montserrat"/>
                <a:cs typeface="Segoe UI"/>
              </a:rPr>
              <a:t>George Thorogood &amp; The Destroyers* </a:t>
            </a:r>
            <a:r>
              <a:rPr lang="en-US" sz="950" dirty="0">
                <a:solidFill>
                  <a:schemeClr val="tx1">
                    <a:lumMod val="75000"/>
                    <a:lumOff val="25000"/>
                  </a:schemeClr>
                </a:solidFill>
                <a:latin typeface="Montserrat"/>
                <a:cs typeface="Segoe UI"/>
              </a:rPr>
              <a:t>– See Thorogood's tour, "Bad All Over the World - 50 Years of Rock" from right here in Beaver Creek. Tickets Available at vilarpac.org or at the Vilar Performing Arts Center Box office. </a:t>
            </a:r>
            <a:endParaRPr lang="en-US" sz="950">
              <a:solidFill>
                <a:schemeClr val="tx1">
                  <a:lumMod val="75000"/>
                  <a:lumOff val="25000"/>
                </a:schemeClr>
              </a:solidFill>
              <a:latin typeface="Montserrat"/>
              <a:cs typeface="Segoe UI"/>
            </a:endParaRPr>
          </a:p>
          <a:p>
            <a:pPr>
              <a:lnSpc>
                <a:spcPts val="1500"/>
              </a:lnSpc>
            </a:pPr>
            <a:r>
              <a:rPr lang="en-US" sz="950" i="1" dirty="0">
                <a:solidFill>
                  <a:schemeClr val="tx1">
                    <a:lumMod val="75000"/>
                    <a:lumOff val="25000"/>
                  </a:schemeClr>
                </a:solidFill>
                <a:latin typeface="Montserrat"/>
                <a:cs typeface="Segoe UI"/>
              </a:rPr>
              <a:t>Tickets start at $75</a:t>
            </a:r>
            <a:r>
              <a:rPr lang="en-US" sz="950" b="1" i="1" dirty="0">
                <a:solidFill>
                  <a:schemeClr val="tx1">
                    <a:lumMod val="75000"/>
                    <a:lumOff val="25000"/>
                  </a:schemeClr>
                </a:solidFill>
                <a:latin typeface="Montserrat"/>
                <a:cs typeface="Segoe UI"/>
              </a:rPr>
              <a:t> •</a:t>
            </a:r>
            <a:r>
              <a:rPr lang="en-US" sz="950" i="1" dirty="0">
                <a:solidFill>
                  <a:schemeClr val="tx1">
                    <a:lumMod val="75000"/>
                    <a:lumOff val="25000"/>
                  </a:schemeClr>
                </a:solidFill>
                <a:latin typeface="Montserrat"/>
                <a:cs typeface="Segoe UI"/>
              </a:rPr>
              <a:t> Vilar Performing Arts Center, Beaver Creek. </a:t>
            </a:r>
            <a:endParaRPr lang="en-US" sz="950">
              <a:solidFill>
                <a:schemeClr val="tx1">
                  <a:lumMod val="75000"/>
                  <a:lumOff val="25000"/>
                </a:schemeClr>
              </a:solidFill>
            </a:endParaRPr>
          </a:p>
          <a:p>
            <a:pPr>
              <a:lnSpc>
                <a:spcPts val="1700"/>
              </a:lnSpc>
              <a:spcBef>
                <a:spcPts val="1200"/>
              </a:spcBef>
              <a:spcAft>
                <a:spcPts val="200"/>
              </a:spcAft>
            </a:pPr>
            <a:r>
              <a:rPr lang="en-US" sz="1400" dirty="0">
                <a:solidFill>
                  <a:schemeClr val="tx1">
                    <a:lumMod val="75000"/>
                    <a:lumOff val="25000"/>
                  </a:schemeClr>
                </a:solidFill>
                <a:latin typeface="Barlow Condensed Medium"/>
                <a:cs typeface="Segoe UI"/>
              </a:rPr>
              <a:t>WEDNESDAYS, 2:00 to 3:00 PM</a:t>
            </a:r>
          </a:p>
          <a:p>
            <a:pPr algn="l">
              <a:lnSpc>
                <a:spcPts val="1500"/>
              </a:lnSpc>
            </a:pPr>
            <a:r>
              <a:rPr lang="en-US" sz="950" b="1" dirty="0">
                <a:solidFill>
                  <a:schemeClr val="tx1">
                    <a:lumMod val="75000"/>
                    <a:lumOff val="25000"/>
                  </a:schemeClr>
                </a:solidFill>
                <a:latin typeface="Montserrat"/>
                <a:cs typeface="Segoe UI"/>
              </a:rPr>
              <a:t>Complimentary Nature Walk </a:t>
            </a:r>
            <a:r>
              <a:rPr lang="en-US" sz="950" dirty="0">
                <a:solidFill>
                  <a:schemeClr val="tx1">
                    <a:lumMod val="75000"/>
                    <a:lumOff val="25000"/>
                  </a:schemeClr>
                </a:solidFill>
                <a:latin typeface="Montserrat"/>
                <a:cs typeface="Segoe UI"/>
              </a:rPr>
              <a:t>– Join a Walking Mountains Science Center naturalist on an afternoon nature walk and explore Avon's flora and fauna! Registration is required at walkingmountains.org. </a:t>
            </a:r>
            <a:endParaRPr lang="en-US" sz="950">
              <a:solidFill>
                <a:schemeClr val="tx1">
                  <a:lumMod val="75000"/>
                  <a:lumOff val="25000"/>
                </a:schemeClr>
              </a:solidFill>
              <a:latin typeface="Montserrat"/>
              <a:cs typeface="Segoe UI"/>
            </a:endParaRPr>
          </a:p>
          <a:p>
            <a:pPr algn="l">
              <a:lnSpc>
                <a:spcPts val="1500"/>
              </a:lnSpc>
            </a:pPr>
            <a:r>
              <a:rPr lang="en-US" sz="950" i="1" dirty="0">
                <a:solidFill>
                  <a:schemeClr val="tx1">
                    <a:lumMod val="75000"/>
                    <a:lumOff val="25000"/>
                  </a:schemeClr>
                </a:solidFill>
                <a:latin typeface="Montserrat"/>
                <a:cs typeface="Segoe UI"/>
              </a:rPr>
              <a:t>Complimentary</a:t>
            </a:r>
            <a:r>
              <a:rPr lang="en-US" sz="950" b="1" i="1" dirty="0">
                <a:solidFill>
                  <a:schemeClr val="tx1">
                    <a:lumMod val="75000"/>
                    <a:lumOff val="25000"/>
                  </a:schemeClr>
                </a:solidFill>
                <a:latin typeface="Montserrat"/>
                <a:cs typeface="Segoe UI"/>
              </a:rPr>
              <a:t> •</a:t>
            </a:r>
            <a:r>
              <a:rPr lang="en-US" sz="950" i="1" dirty="0">
                <a:solidFill>
                  <a:schemeClr val="tx1">
                    <a:lumMod val="75000"/>
                    <a:lumOff val="25000"/>
                  </a:schemeClr>
                </a:solidFill>
                <a:latin typeface="Montserrat"/>
                <a:cs typeface="Segoe UI"/>
              </a:rPr>
              <a:t> Walking Mountains Science Center Avon Tang Campus. </a:t>
            </a:r>
            <a:endParaRPr lang="en-US" sz="950" dirty="0">
              <a:solidFill>
                <a:schemeClr val="tx1">
                  <a:lumMod val="75000"/>
                  <a:lumOff val="25000"/>
                </a:schemeClr>
              </a:solidFill>
              <a:latin typeface="Montserrat"/>
            </a:endParaRPr>
          </a:p>
          <a:p>
            <a:pPr>
              <a:lnSpc>
                <a:spcPts val="1700"/>
              </a:lnSpc>
              <a:spcBef>
                <a:spcPts val="1200"/>
              </a:spcBef>
              <a:spcAft>
                <a:spcPts val="200"/>
              </a:spcAft>
            </a:pPr>
            <a:endParaRPr lang="en-US" sz="1400" dirty="0">
              <a:solidFill>
                <a:schemeClr val="tx1">
                  <a:lumMod val="75000"/>
                  <a:lumOff val="25000"/>
                </a:schemeClr>
              </a:solidFill>
              <a:latin typeface="Barlow Condensed Medium"/>
            </a:endParaRPr>
          </a:p>
        </p:txBody>
      </p:sp>
      <p:sp>
        <p:nvSpPr>
          <p:cNvPr id="8" name="object 10">
            <a:extLst>
              <a:ext uri="{FF2B5EF4-FFF2-40B4-BE49-F238E27FC236}">
                <a16:creationId xmlns:a16="http://schemas.microsoft.com/office/drawing/2014/main" id="{2DB1268E-0601-927D-FBD2-48115140A77B}"/>
              </a:ext>
            </a:extLst>
          </p:cNvPr>
          <p:cNvSpPr txBox="1"/>
          <p:nvPr/>
        </p:nvSpPr>
        <p:spPr>
          <a:xfrm>
            <a:off x="8905329" y="1492182"/>
            <a:ext cx="1801175" cy="6673109"/>
          </a:xfrm>
          <a:prstGeom prst="rect">
            <a:avLst/>
          </a:prstGeom>
        </p:spPr>
        <p:txBody>
          <a:bodyPr vert="horz" wrap="square" lIns="0" tIns="73660" rIns="0" bIns="0" rtlCol="0" anchor="t">
            <a:spAutoFit/>
          </a:bodyPr>
          <a:lstStyle/>
          <a:p>
            <a:pPr>
              <a:lnSpc>
                <a:spcPts val="1700"/>
              </a:lnSpc>
              <a:spcBef>
                <a:spcPts val="1200"/>
              </a:spcBef>
              <a:spcAft>
                <a:spcPts val="200"/>
              </a:spcAft>
            </a:pPr>
            <a:r>
              <a:rPr lang="en-US" sz="1400" dirty="0">
                <a:solidFill>
                  <a:schemeClr val="tx1">
                    <a:lumMod val="75000"/>
                    <a:lumOff val="25000"/>
                  </a:schemeClr>
                </a:solidFill>
                <a:latin typeface="Barlow Condensed Medium"/>
                <a:cs typeface="Segoe UI"/>
              </a:rPr>
              <a:t>THURSDAYS, 2:00 to 3:00 PM</a:t>
            </a:r>
          </a:p>
          <a:p>
            <a:pPr algn="l">
              <a:lnSpc>
                <a:spcPts val="1500"/>
              </a:lnSpc>
            </a:pPr>
            <a:r>
              <a:rPr lang="en-US" sz="950" b="1" dirty="0">
                <a:solidFill>
                  <a:schemeClr val="tx1">
                    <a:lumMod val="75000"/>
                    <a:lumOff val="25000"/>
                  </a:schemeClr>
                </a:solidFill>
                <a:latin typeface="Montserrat"/>
                <a:cs typeface="Segoe UI"/>
              </a:rPr>
              <a:t>Complimentary Nature Walk </a:t>
            </a:r>
            <a:r>
              <a:rPr lang="en-US" sz="950" dirty="0">
                <a:solidFill>
                  <a:schemeClr val="tx1">
                    <a:lumMod val="75000"/>
                    <a:lumOff val="25000"/>
                  </a:schemeClr>
                </a:solidFill>
                <a:latin typeface="Montserrat"/>
                <a:cs typeface="Segoe UI"/>
              </a:rPr>
              <a:t>– </a:t>
            </a:r>
            <a:r>
              <a:rPr lang="en-US" sz="950" dirty="0">
                <a:solidFill>
                  <a:schemeClr val="tx1">
                    <a:lumMod val="75000"/>
                    <a:lumOff val="25000"/>
                  </a:schemeClr>
                </a:solidFill>
                <a:latin typeface="Montserrat"/>
              </a:rPr>
              <a:t>Join a Walking Mountains Science Center naturalist on an afternoon nature walk and explore Avon's flora and fauna! Registration is required at walkingmountains.org. </a:t>
            </a:r>
          </a:p>
          <a:p>
            <a:pPr algn="l">
              <a:lnSpc>
                <a:spcPts val="1500"/>
              </a:lnSpc>
            </a:pPr>
            <a:r>
              <a:rPr lang="en-US" sz="950" i="1" dirty="0">
                <a:solidFill>
                  <a:schemeClr val="tx1">
                    <a:lumMod val="75000"/>
                    <a:lumOff val="25000"/>
                  </a:schemeClr>
                </a:solidFill>
                <a:latin typeface="Montserrat"/>
              </a:rPr>
              <a:t>Complimentary</a:t>
            </a:r>
            <a:r>
              <a:rPr lang="en-US" sz="950" b="1" i="1" dirty="0">
                <a:solidFill>
                  <a:schemeClr val="tx1">
                    <a:lumMod val="75000"/>
                    <a:lumOff val="25000"/>
                  </a:schemeClr>
                </a:solidFill>
                <a:latin typeface="Montserrat"/>
              </a:rPr>
              <a:t> •</a:t>
            </a:r>
            <a:r>
              <a:rPr lang="en-US" sz="950" i="1" dirty="0">
                <a:solidFill>
                  <a:schemeClr val="tx1">
                    <a:lumMod val="75000"/>
                    <a:lumOff val="25000"/>
                  </a:schemeClr>
                </a:solidFill>
                <a:latin typeface="Montserrat"/>
              </a:rPr>
              <a:t> Walking Mountains Science Center Avon Tang Campus. </a:t>
            </a:r>
          </a:p>
          <a:p>
            <a:pPr>
              <a:lnSpc>
                <a:spcPts val="1700"/>
              </a:lnSpc>
              <a:spcBef>
                <a:spcPts val="1200"/>
              </a:spcBef>
              <a:spcAft>
                <a:spcPts val="200"/>
              </a:spcAft>
            </a:pPr>
            <a:r>
              <a:rPr lang="en-US" sz="1400" dirty="0">
                <a:solidFill>
                  <a:schemeClr val="tx1">
                    <a:lumMod val="75000"/>
                    <a:lumOff val="25000"/>
                  </a:schemeClr>
                </a:solidFill>
                <a:latin typeface="Barlow Condensed Medium"/>
                <a:cs typeface="Segoe UI"/>
              </a:rPr>
              <a:t>THURSDAYS, 8:30 AM</a:t>
            </a:r>
          </a:p>
          <a:p>
            <a:pPr>
              <a:lnSpc>
                <a:spcPts val="1500"/>
              </a:lnSpc>
            </a:pPr>
            <a:r>
              <a:rPr lang="en-US" sz="950" b="1" dirty="0">
                <a:solidFill>
                  <a:schemeClr val="tx1">
                    <a:lumMod val="75000"/>
                    <a:lumOff val="25000"/>
                  </a:schemeClr>
                </a:solidFill>
                <a:latin typeface="Montserrat"/>
                <a:cs typeface="Segoe UI"/>
              </a:rPr>
              <a:t>Yoga at the Museum</a:t>
            </a:r>
            <a:r>
              <a:rPr lang="en-US" sz="950" dirty="0">
                <a:solidFill>
                  <a:schemeClr val="tx1">
                    <a:lumMod val="75000"/>
                    <a:lumOff val="25000"/>
                  </a:schemeClr>
                </a:solidFill>
                <a:latin typeface="Montserrat"/>
                <a:cs typeface="Segoe UI"/>
              </a:rPr>
              <a:t>– Get your </a:t>
            </a:r>
            <a:r>
              <a:rPr lang="en-US" sz="950" err="1">
                <a:solidFill>
                  <a:schemeClr val="tx1">
                    <a:lumMod val="75000"/>
                    <a:lumOff val="25000"/>
                  </a:schemeClr>
                </a:solidFill>
                <a:latin typeface="Montserrat"/>
                <a:cs typeface="Segoe UI"/>
              </a:rPr>
              <a:t>zen</a:t>
            </a:r>
            <a:r>
              <a:rPr lang="en-US" sz="950" dirty="0">
                <a:solidFill>
                  <a:schemeClr val="tx1">
                    <a:lumMod val="75000"/>
                    <a:lumOff val="25000"/>
                  </a:schemeClr>
                </a:solidFill>
                <a:latin typeface="Montserrat"/>
                <a:cs typeface="Segoe UI"/>
              </a:rPr>
              <a:t> on in the Colorado Snowsports Museum and Hall of Fame! No reservations needed. </a:t>
            </a:r>
            <a:endParaRPr lang="en-US" sz="950">
              <a:solidFill>
                <a:schemeClr val="tx1">
                  <a:lumMod val="75000"/>
                  <a:lumOff val="25000"/>
                </a:schemeClr>
              </a:solidFill>
              <a:latin typeface="Montserrat"/>
              <a:cs typeface="Segoe UI"/>
            </a:endParaRPr>
          </a:p>
          <a:p>
            <a:pPr>
              <a:lnSpc>
                <a:spcPts val="1500"/>
              </a:lnSpc>
            </a:pPr>
            <a:r>
              <a:rPr lang="en-US" sz="950" i="1" dirty="0">
                <a:solidFill>
                  <a:schemeClr val="tx1">
                    <a:lumMod val="75000"/>
                    <a:lumOff val="25000"/>
                  </a:schemeClr>
                </a:solidFill>
                <a:latin typeface="Montserrat"/>
                <a:cs typeface="Segoe UI"/>
              </a:rPr>
              <a:t>$15 </a:t>
            </a:r>
            <a:r>
              <a:rPr lang="en-US" sz="950" b="1" i="1" dirty="0">
                <a:solidFill>
                  <a:schemeClr val="tx1">
                    <a:lumMod val="75000"/>
                    <a:lumOff val="25000"/>
                  </a:schemeClr>
                </a:solidFill>
                <a:latin typeface="Montserrat"/>
                <a:cs typeface="Segoe UI"/>
              </a:rPr>
              <a:t>•</a:t>
            </a:r>
            <a:r>
              <a:rPr lang="en-US" sz="950" i="1" dirty="0">
                <a:solidFill>
                  <a:schemeClr val="tx1">
                    <a:lumMod val="75000"/>
                    <a:lumOff val="25000"/>
                  </a:schemeClr>
                </a:solidFill>
                <a:latin typeface="Montserrat"/>
                <a:cs typeface="Segoe UI"/>
              </a:rPr>
              <a:t> Colorado Snowsports Museum, Vail. </a:t>
            </a:r>
          </a:p>
          <a:p>
            <a:pPr>
              <a:lnSpc>
                <a:spcPts val="1700"/>
              </a:lnSpc>
              <a:spcBef>
                <a:spcPts val="1200"/>
              </a:spcBef>
              <a:spcAft>
                <a:spcPts val="200"/>
              </a:spcAft>
            </a:pPr>
            <a:r>
              <a:rPr lang="en-US" sz="1400" dirty="0">
                <a:solidFill>
                  <a:schemeClr val="tx1">
                    <a:lumMod val="75000"/>
                    <a:lumOff val="25000"/>
                  </a:schemeClr>
                </a:solidFill>
                <a:latin typeface="Barlow Condensed Medium"/>
                <a:cs typeface="Segoe UI"/>
              </a:rPr>
              <a:t>AUGUST 08, 7:00 PM</a:t>
            </a:r>
          </a:p>
          <a:p>
            <a:pPr>
              <a:lnSpc>
                <a:spcPts val="1500"/>
              </a:lnSpc>
            </a:pPr>
            <a:r>
              <a:rPr lang="en-US" sz="950" b="1" dirty="0">
                <a:solidFill>
                  <a:schemeClr val="tx1">
                    <a:lumMod val="75000"/>
                    <a:lumOff val="25000"/>
                  </a:schemeClr>
                </a:solidFill>
                <a:latin typeface="Montserrat"/>
                <a:cs typeface="Segoe UI"/>
              </a:rPr>
              <a:t>Hairball* </a:t>
            </a:r>
            <a:r>
              <a:rPr lang="en-US" sz="950" dirty="0">
                <a:solidFill>
                  <a:schemeClr val="tx1">
                    <a:lumMod val="75000"/>
                    <a:lumOff val="25000"/>
                  </a:schemeClr>
                </a:solidFill>
                <a:latin typeface="Montserrat"/>
                <a:cs typeface="Segoe UI"/>
              </a:rPr>
              <a:t>– Let loose for this "Bombastic Celebration of Arena Rock" right here in Beaver Creek! Tickets available at vilarpac.org or at the Vilar Performing Arts Center box office. </a:t>
            </a:r>
            <a:endParaRPr lang="en-US" sz="950">
              <a:solidFill>
                <a:schemeClr val="tx1">
                  <a:lumMod val="75000"/>
                  <a:lumOff val="25000"/>
                </a:schemeClr>
              </a:solidFill>
              <a:latin typeface="Montserrat"/>
            </a:endParaRPr>
          </a:p>
          <a:p>
            <a:pPr>
              <a:lnSpc>
                <a:spcPts val="1500"/>
              </a:lnSpc>
            </a:pPr>
            <a:r>
              <a:rPr lang="en-US" sz="950" i="1" dirty="0">
                <a:solidFill>
                  <a:schemeClr val="tx1">
                    <a:lumMod val="75000"/>
                    <a:lumOff val="25000"/>
                  </a:schemeClr>
                </a:solidFill>
                <a:latin typeface="Montserrat"/>
                <a:cs typeface="Segoe UI"/>
              </a:rPr>
              <a:t>Tickets start at $40</a:t>
            </a:r>
            <a:r>
              <a:rPr lang="en-US" sz="950" b="1" i="1" dirty="0">
                <a:solidFill>
                  <a:schemeClr val="tx1">
                    <a:lumMod val="75000"/>
                    <a:lumOff val="25000"/>
                  </a:schemeClr>
                </a:solidFill>
                <a:latin typeface="Montserrat"/>
                <a:cs typeface="Segoe UI"/>
              </a:rPr>
              <a:t> •</a:t>
            </a:r>
            <a:r>
              <a:rPr lang="en-US" sz="950" i="1" dirty="0">
                <a:solidFill>
                  <a:schemeClr val="tx1">
                    <a:lumMod val="75000"/>
                    <a:lumOff val="25000"/>
                  </a:schemeClr>
                </a:solidFill>
                <a:latin typeface="Montserrat"/>
                <a:cs typeface="Segoe UI"/>
              </a:rPr>
              <a:t> Vilar Performing Arts Center, Beaver Creek. </a:t>
            </a:r>
            <a:endParaRPr lang="en-US" sz="950">
              <a:solidFill>
                <a:schemeClr val="tx1">
                  <a:lumMod val="75000"/>
                  <a:lumOff val="25000"/>
                </a:schemeClr>
              </a:solidFill>
            </a:endParaRPr>
          </a:p>
        </p:txBody>
      </p:sp>
      <p:sp>
        <p:nvSpPr>
          <p:cNvPr id="9" name="object 10">
            <a:extLst>
              <a:ext uri="{FF2B5EF4-FFF2-40B4-BE49-F238E27FC236}">
                <a16:creationId xmlns:a16="http://schemas.microsoft.com/office/drawing/2014/main" id="{B1DF93D6-60D6-57B6-EA95-B331A14104BC}"/>
              </a:ext>
            </a:extLst>
          </p:cNvPr>
          <p:cNvSpPr txBox="1"/>
          <p:nvPr/>
        </p:nvSpPr>
        <p:spPr>
          <a:xfrm>
            <a:off x="10882405" y="1492235"/>
            <a:ext cx="2050118" cy="7634782"/>
          </a:xfrm>
          <a:prstGeom prst="rect">
            <a:avLst/>
          </a:prstGeom>
        </p:spPr>
        <p:txBody>
          <a:bodyPr vert="horz" wrap="square" lIns="0" tIns="73660" rIns="0" bIns="0" rtlCol="0" anchor="t">
            <a:spAutoFit/>
          </a:bodyPr>
          <a:lstStyle/>
          <a:p>
            <a:pPr>
              <a:lnSpc>
                <a:spcPts val="1700"/>
              </a:lnSpc>
              <a:spcBef>
                <a:spcPts val="1200"/>
              </a:spcBef>
              <a:spcAft>
                <a:spcPts val="200"/>
              </a:spcAft>
            </a:pPr>
            <a:r>
              <a:rPr lang="en-US" sz="1400" dirty="0">
                <a:solidFill>
                  <a:schemeClr val="tx1">
                    <a:lumMod val="75000"/>
                    <a:lumOff val="25000"/>
                  </a:schemeClr>
                </a:solidFill>
                <a:latin typeface="Barlow Condensed Medium"/>
                <a:cs typeface="Segoe UI"/>
              </a:rPr>
              <a:t>FRIDAYS, 9:00 AM</a:t>
            </a:r>
          </a:p>
          <a:p>
            <a:pPr>
              <a:lnSpc>
                <a:spcPts val="1500"/>
              </a:lnSpc>
            </a:pPr>
            <a:r>
              <a:rPr lang="en-US" sz="950" b="1" dirty="0">
                <a:solidFill>
                  <a:schemeClr val="tx1">
                    <a:lumMod val="75000"/>
                    <a:lumOff val="25000"/>
                  </a:schemeClr>
                </a:solidFill>
                <a:latin typeface="Montserrat"/>
                <a:cs typeface="Segoe UI"/>
              </a:rPr>
              <a:t>Public Backcountry Hike</a:t>
            </a:r>
            <a:r>
              <a:rPr lang="en-US" sz="950" dirty="0">
                <a:solidFill>
                  <a:schemeClr val="tx1">
                    <a:lumMod val="75000"/>
                    <a:lumOff val="25000"/>
                  </a:schemeClr>
                </a:solidFill>
                <a:latin typeface="Montserrat"/>
                <a:cs typeface="Segoe UI"/>
              </a:rPr>
              <a:t> – Explore the backcountry with the Walking Mountains Science Center with a different hike every week! Registration and information at walkingmountains.org. </a:t>
            </a:r>
          </a:p>
          <a:p>
            <a:pPr>
              <a:lnSpc>
                <a:spcPts val="1500"/>
              </a:lnSpc>
            </a:pPr>
            <a:r>
              <a:rPr lang="en-US" sz="950" i="1" dirty="0">
                <a:solidFill>
                  <a:schemeClr val="tx1">
                    <a:lumMod val="75000"/>
                    <a:lumOff val="25000"/>
                  </a:schemeClr>
                </a:solidFill>
                <a:latin typeface="Montserrat"/>
                <a:cs typeface="Segoe UI"/>
              </a:rPr>
              <a:t>$30 - $80 </a:t>
            </a:r>
            <a:r>
              <a:rPr lang="en-US" sz="950" b="1" i="1" dirty="0">
                <a:solidFill>
                  <a:schemeClr val="tx1">
                    <a:lumMod val="75000"/>
                    <a:lumOff val="25000"/>
                  </a:schemeClr>
                </a:solidFill>
                <a:latin typeface="Montserrat"/>
                <a:cs typeface="Segoe UI"/>
              </a:rPr>
              <a:t>• </a:t>
            </a:r>
            <a:r>
              <a:rPr lang="en-US" sz="950" i="1" dirty="0">
                <a:solidFill>
                  <a:schemeClr val="tx1">
                    <a:lumMod val="75000"/>
                    <a:lumOff val="25000"/>
                  </a:schemeClr>
                </a:solidFill>
                <a:latin typeface="Montserrat"/>
                <a:cs typeface="Segoe UI"/>
              </a:rPr>
              <a:t>Vail Valley. </a:t>
            </a:r>
            <a:endParaRPr lang="en-US" sz="950" dirty="0">
              <a:solidFill>
                <a:schemeClr val="tx1">
                  <a:lumMod val="75000"/>
                  <a:lumOff val="25000"/>
                </a:schemeClr>
              </a:solidFill>
              <a:latin typeface="Montserrat"/>
            </a:endParaRPr>
          </a:p>
          <a:p>
            <a:pPr>
              <a:lnSpc>
                <a:spcPts val="1700"/>
              </a:lnSpc>
              <a:spcBef>
                <a:spcPts val="1200"/>
              </a:spcBef>
              <a:spcAft>
                <a:spcPts val="200"/>
              </a:spcAft>
            </a:pPr>
            <a:r>
              <a:rPr lang="en-US" sz="1400" dirty="0">
                <a:solidFill>
                  <a:schemeClr val="tx1">
                    <a:lumMod val="75000"/>
                    <a:lumOff val="25000"/>
                  </a:schemeClr>
                </a:solidFill>
                <a:latin typeface="Barlow Condensed Medium"/>
                <a:cs typeface="Segoe UI"/>
              </a:rPr>
              <a:t>FRIDAYS, DUSK</a:t>
            </a:r>
          </a:p>
          <a:p>
            <a:pPr>
              <a:lnSpc>
                <a:spcPts val="1500"/>
              </a:lnSpc>
            </a:pPr>
            <a:r>
              <a:rPr lang="en-US" sz="950" b="1" dirty="0">
                <a:solidFill>
                  <a:schemeClr val="tx1">
                    <a:lumMod val="75000"/>
                    <a:lumOff val="25000"/>
                  </a:schemeClr>
                </a:solidFill>
                <a:latin typeface="Montserrat"/>
                <a:cs typeface="Segoe UI"/>
              </a:rPr>
              <a:t>Lakeside Cinema </a:t>
            </a:r>
            <a:r>
              <a:rPr lang="en-US" sz="950" dirty="0">
                <a:solidFill>
                  <a:schemeClr val="tx1">
                    <a:lumMod val="75000"/>
                    <a:lumOff val="25000"/>
                  </a:schemeClr>
                </a:solidFill>
                <a:latin typeface="Montserrat"/>
                <a:cs typeface="Segoe UI"/>
              </a:rPr>
              <a:t>– Bring your own, chairs, blankets, and movie snacks to the lake for a weekly movie night! Free popcorn served to the first 50 attendees. </a:t>
            </a:r>
            <a:endParaRPr lang="en-US" sz="950">
              <a:solidFill>
                <a:schemeClr val="tx1">
                  <a:lumMod val="75000"/>
                  <a:lumOff val="25000"/>
                </a:schemeClr>
              </a:solidFill>
              <a:latin typeface="Montserrat"/>
              <a:cs typeface="Segoe UI"/>
            </a:endParaRPr>
          </a:p>
          <a:p>
            <a:pPr>
              <a:lnSpc>
                <a:spcPts val="1500"/>
              </a:lnSpc>
            </a:pPr>
            <a:r>
              <a:rPr lang="en-US" sz="950" dirty="0">
                <a:solidFill>
                  <a:schemeClr val="tx1">
                    <a:lumMod val="75000"/>
                    <a:lumOff val="25000"/>
                  </a:schemeClr>
                </a:solidFill>
                <a:latin typeface="Montserrat"/>
                <a:cs typeface="Segoe UI"/>
              </a:rPr>
              <a:t>8/2: School of Rock</a:t>
            </a:r>
            <a:endParaRPr lang="en-US" sz="950">
              <a:solidFill>
                <a:schemeClr val="tx1">
                  <a:lumMod val="75000"/>
                  <a:lumOff val="25000"/>
                </a:schemeClr>
              </a:solidFill>
              <a:latin typeface="Montserrat"/>
              <a:cs typeface="Segoe UI"/>
            </a:endParaRPr>
          </a:p>
          <a:p>
            <a:pPr>
              <a:lnSpc>
                <a:spcPts val="1500"/>
              </a:lnSpc>
            </a:pPr>
            <a:r>
              <a:rPr lang="en-US" sz="950" dirty="0">
                <a:solidFill>
                  <a:schemeClr val="tx1">
                    <a:lumMod val="75000"/>
                    <a:lumOff val="25000"/>
                  </a:schemeClr>
                </a:solidFill>
                <a:latin typeface="Montserrat"/>
                <a:cs typeface="Segoe UI"/>
              </a:rPr>
              <a:t>8/9: Sing 2</a:t>
            </a:r>
            <a:endParaRPr lang="en-US" sz="950">
              <a:solidFill>
                <a:schemeClr val="tx1">
                  <a:lumMod val="75000"/>
                  <a:lumOff val="25000"/>
                </a:schemeClr>
              </a:solidFill>
              <a:latin typeface="Montserrat"/>
              <a:cs typeface="Segoe UI"/>
            </a:endParaRPr>
          </a:p>
          <a:p>
            <a:pPr>
              <a:lnSpc>
                <a:spcPts val="1500"/>
              </a:lnSpc>
            </a:pPr>
            <a:r>
              <a:rPr lang="en-US" sz="950" dirty="0">
                <a:solidFill>
                  <a:schemeClr val="tx1">
                    <a:lumMod val="75000"/>
                    <a:lumOff val="25000"/>
                  </a:schemeClr>
                </a:solidFill>
                <a:latin typeface="Montserrat"/>
                <a:cs typeface="Segoe UI"/>
              </a:rPr>
              <a:t>8/16: Puss in Boots: The Last Wish</a:t>
            </a:r>
            <a:endParaRPr lang="en-US" sz="950">
              <a:solidFill>
                <a:schemeClr val="tx1">
                  <a:lumMod val="75000"/>
                  <a:lumOff val="25000"/>
                </a:schemeClr>
              </a:solidFill>
              <a:latin typeface="Montserrat"/>
              <a:cs typeface="Segoe UI"/>
            </a:endParaRPr>
          </a:p>
          <a:p>
            <a:pPr>
              <a:lnSpc>
                <a:spcPts val="1500"/>
              </a:lnSpc>
            </a:pPr>
            <a:r>
              <a:rPr lang="en-US" sz="950" dirty="0">
                <a:solidFill>
                  <a:schemeClr val="tx1">
                    <a:lumMod val="75000"/>
                    <a:lumOff val="25000"/>
                  </a:schemeClr>
                </a:solidFill>
                <a:latin typeface="Montserrat"/>
                <a:cs typeface="Segoe UI"/>
              </a:rPr>
              <a:t>8/23: Cool Runnings</a:t>
            </a:r>
            <a:endParaRPr lang="en-US" sz="950">
              <a:solidFill>
                <a:schemeClr val="tx1">
                  <a:lumMod val="75000"/>
                  <a:lumOff val="25000"/>
                </a:schemeClr>
              </a:solidFill>
              <a:latin typeface="Montserrat"/>
              <a:cs typeface="Segoe UI"/>
            </a:endParaRPr>
          </a:p>
          <a:p>
            <a:pPr>
              <a:lnSpc>
                <a:spcPts val="1500"/>
              </a:lnSpc>
            </a:pPr>
            <a:r>
              <a:rPr lang="en-US" sz="950" dirty="0">
                <a:solidFill>
                  <a:schemeClr val="tx1">
                    <a:lumMod val="75000"/>
                    <a:lumOff val="25000"/>
                  </a:schemeClr>
                </a:solidFill>
                <a:latin typeface="Montserrat"/>
                <a:cs typeface="Segoe UI"/>
              </a:rPr>
              <a:t>8/30: Wish</a:t>
            </a:r>
            <a:endParaRPr lang="en-US" sz="950">
              <a:solidFill>
                <a:schemeClr val="tx1">
                  <a:lumMod val="75000"/>
                  <a:lumOff val="25000"/>
                </a:schemeClr>
              </a:solidFill>
              <a:latin typeface="Montserrat"/>
              <a:cs typeface="Segoe UI"/>
            </a:endParaRPr>
          </a:p>
          <a:p>
            <a:pPr>
              <a:lnSpc>
                <a:spcPts val="1500"/>
              </a:lnSpc>
            </a:pPr>
            <a:r>
              <a:rPr lang="en-US" sz="950" i="1" dirty="0">
                <a:solidFill>
                  <a:schemeClr val="tx1">
                    <a:lumMod val="75000"/>
                    <a:lumOff val="25000"/>
                  </a:schemeClr>
                </a:solidFill>
                <a:latin typeface="Montserrat"/>
                <a:cs typeface="Segoe UI"/>
              </a:rPr>
              <a:t>Complimentary </a:t>
            </a:r>
            <a:r>
              <a:rPr lang="en-US" sz="950" b="1" i="1" dirty="0">
                <a:solidFill>
                  <a:schemeClr val="tx1">
                    <a:lumMod val="75000"/>
                    <a:lumOff val="25000"/>
                  </a:schemeClr>
                </a:solidFill>
                <a:latin typeface="Montserrat"/>
                <a:cs typeface="Segoe UI"/>
              </a:rPr>
              <a:t>•</a:t>
            </a:r>
            <a:r>
              <a:rPr lang="en-US" sz="950" i="1" dirty="0">
                <a:solidFill>
                  <a:schemeClr val="tx1">
                    <a:lumMod val="75000"/>
                    <a:lumOff val="25000"/>
                  </a:schemeClr>
                </a:solidFill>
                <a:latin typeface="Montserrat"/>
                <a:cs typeface="Segoe UI"/>
              </a:rPr>
              <a:t> Avon Performance Pavillion, Harry A. Nottingham Park, Avon. </a:t>
            </a:r>
            <a:endParaRPr lang="en-US" dirty="0">
              <a:solidFill>
                <a:schemeClr val="tx1">
                  <a:lumMod val="75000"/>
                  <a:lumOff val="25000"/>
                </a:schemeClr>
              </a:solidFill>
            </a:endParaRPr>
          </a:p>
          <a:p>
            <a:pPr>
              <a:lnSpc>
                <a:spcPts val="1700"/>
              </a:lnSpc>
              <a:spcBef>
                <a:spcPts val="1200"/>
              </a:spcBef>
              <a:spcAft>
                <a:spcPts val="200"/>
              </a:spcAft>
            </a:pPr>
            <a:r>
              <a:rPr lang="en-US" sz="1400" dirty="0">
                <a:solidFill>
                  <a:schemeClr val="tx1">
                    <a:lumMod val="75000"/>
                    <a:lumOff val="25000"/>
                  </a:schemeClr>
                </a:solidFill>
                <a:latin typeface="Barlow Condensed Medium"/>
                <a:cs typeface="Segoe UI"/>
              </a:rPr>
              <a:t>MONDAYS 7:00 PM</a:t>
            </a:r>
          </a:p>
          <a:p>
            <a:pPr>
              <a:lnSpc>
                <a:spcPts val="1500"/>
              </a:lnSpc>
            </a:pPr>
            <a:r>
              <a:rPr lang="en-US" sz="950" b="1" dirty="0">
                <a:solidFill>
                  <a:schemeClr val="tx1">
                    <a:lumMod val="75000"/>
                    <a:lumOff val="25000"/>
                  </a:schemeClr>
                </a:solidFill>
                <a:latin typeface="Montserrat"/>
                <a:cs typeface="Segoe UI"/>
              </a:rPr>
              <a:t>Morning Yoga</a:t>
            </a:r>
            <a:r>
              <a:rPr lang="en-US" sz="950" dirty="0">
                <a:solidFill>
                  <a:schemeClr val="tx1">
                    <a:lumMod val="75000"/>
                    <a:lumOff val="25000"/>
                  </a:schemeClr>
                </a:solidFill>
                <a:latin typeface="Montserrat"/>
                <a:cs typeface="Segoe UI"/>
              </a:rPr>
              <a:t> –Start your day with namaste right in the village core. Classes are open to novices as well as advanced yogis. </a:t>
            </a:r>
          </a:p>
          <a:p>
            <a:pPr>
              <a:lnSpc>
                <a:spcPts val="1500"/>
              </a:lnSpc>
            </a:pPr>
            <a:r>
              <a:rPr lang="en-US" sz="950" i="1" dirty="0">
                <a:solidFill>
                  <a:schemeClr val="tx1">
                    <a:lumMod val="75000"/>
                    <a:lumOff val="25000"/>
                  </a:schemeClr>
                </a:solidFill>
                <a:latin typeface="Montserrat"/>
                <a:cs typeface="Segoe UI"/>
              </a:rPr>
              <a:t>Complimentary</a:t>
            </a:r>
            <a:r>
              <a:rPr lang="en-US" sz="950" b="1" i="1" dirty="0">
                <a:solidFill>
                  <a:schemeClr val="tx1">
                    <a:lumMod val="75000"/>
                    <a:lumOff val="25000"/>
                  </a:schemeClr>
                </a:solidFill>
                <a:latin typeface="Montserrat"/>
                <a:cs typeface="Segoe UI"/>
              </a:rPr>
              <a:t> • </a:t>
            </a:r>
            <a:r>
              <a:rPr lang="en-US" sz="950" i="1" dirty="0">
                <a:solidFill>
                  <a:schemeClr val="tx1">
                    <a:lumMod val="75000"/>
                    <a:lumOff val="25000"/>
                  </a:schemeClr>
                </a:solidFill>
                <a:latin typeface="Montserrat"/>
                <a:cs typeface="Segoe UI"/>
              </a:rPr>
              <a:t>Village center, Beaver Creek</a:t>
            </a:r>
            <a:endParaRPr lang="en-US" sz="950" dirty="0">
              <a:solidFill>
                <a:schemeClr val="tx1">
                  <a:lumMod val="75000"/>
                  <a:lumOff val="25000"/>
                </a:schemeClr>
              </a:solidFill>
              <a:latin typeface="Montserrat"/>
            </a:endParaRPr>
          </a:p>
          <a:p>
            <a:pPr>
              <a:lnSpc>
                <a:spcPts val="1500"/>
              </a:lnSpc>
            </a:pPr>
            <a:endParaRPr lang="en-US" sz="950" i="1" dirty="0">
              <a:solidFill>
                <a:schemeClr val="tx1">
                  <a:lumMod val="75000"/>
                  <a:lumOff val="25000"/>
                </a:schemeClr>
              </a:solidFill>
              <a:highlight>
                <a:srgbClr val="FFFF00"/>
              </a:highlight>
              <a:latin typeface="Montserrat"/>
              <a:cs typeface="Segoe UI"/>
            </a:endParaRPr>
          </a:p>
          <a:p>
            <a:pPr>
              <a:lnSpc>
                <a:spcPts val="1700"/>
              </a:lnSpc>
              <a:spcBef>
                <a:spcPts val="1200"/>
              </a:spcBef>
              <a:spcAft>
                <a:spcPts val="200"/>
              </a:spcAft>
            </a:pPr>
            <a:endParaRPr lang="en-US" sz="950" i="1" dirty="0">
              <a:solidFill>
                <a:schemeClr val="tx1">
                  <a:lumMod val="75000"/>
                  <a:lumOff val="25000"/>
                </a:schemeClr>
              </a:solidFill>
              <a:highlight>
                <a:srgbClr val="FFFF00"/>
              </a:highlight>
              <a:latin typeface="Montserrat"/>
              <a:cs typeface="Segoe UI"/>
            </a:endParaRPr>
          </a:p>
          <a:p>
            <a:pPr>
              <a:lnSpc>
                <a:spcPts val="1700"/>
              </a:lnSpc>
              <a:spcBef>
                <a:spcPts val="1200"/>
              </a:spcBef>
              <a:spcAft>
                <a:spcPts val="200"/>
              </a:spcAft>
            </a:pPr>
            <a:endParaRPr lang="en-US" sz="1400" dirty="0">
              <a:solidFill>
                <a:schemeClr val="tx1">
                  <a:lumMod val="75000"/>
                  <a:lumOff val="25000"/>
                </a:schemeClr>
              </a:solidFill>
              <a:latin typeface="Barlow Condensed Medium"/>
            </a:endParaRPr>
          </a:p>
        </p:txBody>
      </p:sp>
      <p:sp>
        <p:nvSpPr>
          <p:cNvPr id="10" name="object 10">
            <a:extLst>
              <a:ext uri="{FF2B5EF4-FFF2-40B4-BE49-F238E27FC236}">
                <a16:creationId xmlns:a16="http://schemas.microsoft.com/office/drawing/2014/main" id="{10496909-9DEB-6EFE-43F8-1378D55DB792}"/>
              </a:ext>
            </a:extLst>
          </p:cNvPr>
          <p:cNvSpPr txBox="1"/>
          <p:nvPr/>
        </p:nvSpPr>
        <p:spPr>
          <a:xfrm>
            <a:off x="13060199" y="1420003"/>
            <a:ext cx="1990925" cy="7116150"/>
          </a:xfrm>
          <a:prstGeom prst="rect">
            <a:avLst/>
          </a:prstGeom>
        </p:spPr>
        <p:txBody>
          <a:bodyPr vert="horz" wrap="square" lIns="0" tIns="73660" rIns="0" bIns="0" rtlCol="0" anchor="t">
            <a:spAutoFit/>
          </a:bodyPr>
          <a:lstStyle/>
          <a:p>
            <a:pPr>
              <a:lnSpc>
                <a:spcPts val="1700"/>
              </a:lnSpc>
              <a:spcBef>
                <a:spcPts val="1200"/>
              </a:spcBef>
              <a:spcAft>
                <a:spcPts val="200"/>
              </a:spcAft>
            </a:pPr>
            <a:r>
              <a:rPr lang="en-US" sz="1400" dirty="0">
                <a:solidFill>
                  <a:schemeClr val="tx1">
                    <a:lumMod val="75000"/>
                    <a:lumOff val="25000"/>
                  </a:schemeClr>
                </a:solidFill>
                <a:latin typeface="Barlow Condensed Medium"/>
                <a:cs typeface="Segoe UI"/>
              </a:rPr>
              <a:t>AUGUST 3, 10, 17, 24, 31</a:t>
            </a:r>
            <a:endParaRPr lang="en-US" dirty="0">
              <a:solidFill>
                <a:schemeClr val="tx1">
                  <a:lumMod val="75000"/>
                  <a:lumOff val="25000"/>
                </a:schemeClr>
              </a:solidFill>
            </a:endParaRPr>
          </a:p>
          <a:p>
            <a:pPr>
              <a:lnSpc>
                <a:spcPts val="1500"/>
              </a:lnSpc>
            </a:pPr>
            <a:r>
              <a:rPr lang="en-US" sz="950" b="1" dirty="0">
                <a:solidFill>
                  <a:schemeClr val="tx1">
                    <a:lumMod val="75000"/>
                    <a:lumOff val="25000"/>
                  </a:schemeClr>
                </a:solidFill>
                <a:latin typeface="Montserrat"/>
                <a:cs typeface="Segoe UI"/>
              </a:rPr>
              <a:t>Alpine Arts Center Events* </a:t>
            </a:r>
            <a:r>
              <a:rPr lang="en-US" sz="950" dirty="0">
                <a:solidFill>
                  <a:schemeClr val="tx1">
                    <a:lumMod val="75000"/>
                    <a:lumOff val="25000"/>
                  </a:schemeClr>
                </a:solidFill>
                <a:effectLst/>
                <a:latin typeface="Montserrat"/>
                <a:cs typeface="Segoe UI"/>
              </a:rPr>
              <a:t>–</a:t>
            </a:r>
            <a:r>
              <a:rPr lang="en-US" sz="950" dirty="0">
                <a:solidFill>
                  <a:schemeClr val="tx1">
                    <a:lumMod val="75000"/>
                    <a:lumOff val="25000"/>
                  </a:schemeClr>
                </a:solidFill>
                <a:latin typeface="Montserrat"/>
                <a:cs typeface="Segoe UI"/>
              </a:rPr>
              <a:t> Let your creativity soar in any of these Alpine Arts Center classes!  48-hour advance registration required at alpinearts.org. </a:t>
            </a:r>
            <a:endParaRPr lang="en-US" sz="950" dirty="0">
              <a:solidFill>
                <a:schemeClr val="tx1">
                  <a:lumMod val="75000"/>
                  <a:lumOff val="25000"/>
                </a:schemeClr>
              </a:solidFill>
              <a:effectLst/>
              <a:latin typeface="Montserrat"/>
              <a:cs typeface="Segoe UI"/>
            </a:endParaRPr>
          </a:p>
          <a:p>
            <a:pPr>
              <a:lnSpc>
                <a:spcPts val="1500"/>
              </a:lnSpc>
            </a:pPr>
            <a:r>
              <a:rPr lang="en-US" sz="950" dirty="0">
                <a:solidFill>
                  <a:schemeClr val="tx1">
                    <a:lumMod val="75000"/>
                    <a:lumOff val="25000"/>
                  </a:schemeClr>
                </a:solidFill>
                <a:latin typeface="Montserrat"/>
                <a:cs typeface="Segoe UI"/>
              </a:rPr>
              <a:t>8/3: Cocktails &amp; Clay – Succulent Holder </a:t>
            </a:r>
          </a:p>
          <a:p>
            <a:pPr>
              <a:lnSpc>
                <a:spcPts val="1500"/>
              </a:lnSpc>
            </a:pPr>
            <a:r>
              <a:rPr lang="en-US" sz="950" dirty="0">
                <a:solidFill>
                  <a:schemeClr val="tx1">
                    <a:lumMod val="75000"/>
                    <a:lumOff val="25000"/>
                  </a:schemeClr>
                </a:solidFill>
                <a:latin typeface="Montserrat"/>
                <a:cs typeface="Segoe UI"/>
              </a:rPr>
              <a:t>8/10: Brushes &amp; Banana Splits - Banana Split Painting </a:t>
            </a:r>
          </a:p>
          <a:p>
            <a:pPr>
              <a:lnSpc>
                <a:spcPts val="1500"/>
              </a:lnSpc>
            </a:pPr>
            <a:r>
              <a:rPr lang="en-US" sz="950" dirty="0">
                <a:solidFill>
                  <a:schemeClr val="tx1">
                    <a:lumMod val="75000"/>
                    <a:lumOff val="25000"/>
                  </a:schemeClr>
                </a:solidFill>
                <a:latin typeface="Montserrat"/>
                <a:cs typeface="Segoe UI"/>
              </a:rPr>
              <a:t>8/17: Cocktails &amp; Canvas - Sunset over Gore Range painting</a:t>
            </a:r>
          </a:p>
          <a:p>
            <a:pPr>
              <a:lnSpc>
                <a:spcPts val="1500"/>
              </a:lnSpc>
            </a:pPr>
            <a:r>
              <a:rPr lang="en-US" sz="950" dirty="0">
                <a:solidFill>
                  <a:schemeClr val="tx1">
                    <a:lumMod val="75000"/>
                    <a:lumOff val="25000"/>
                  </a:schemeClr>
                </a:solidFill>
                <a:latin typeface="Montserrat"/>
                <a:cs typeface="Segoe UI"/>
              </a:rPr>
              <a:t>8/24: Brownies and Brims – Hat marbling</a:t>
            </a:r>
          </a:p>
          <a:p>
            <a:pPr>
              <a:lnSpc>
                <a:spcPts val="1500"/>
              </a:lnSpc>
            </a:pPr>
            <a:r>
              <a:rPr lang="en-US" sz="950" dirty="0">
                <a:solidFill>
                  <a:schemeClr val="tx1">
                    <a:lumMod val="75000"/>
                    <a:lumOff val="25000"/>
                  </a:schemeClr>
                </a:solidFill>
                <a:latin typeface="Montserrat"/>
                <a:cs typeface="Segoe UI"/>
              </a:rPr>
              <a:t>8/31: Paint Your Pet! </a:t>
            </a:r>
          </a:p>
          <a:p>
            <a:pPr>
              <a:lnSpc>
                <a:spcPts val="1500"/>
              </a:lnSpc>
            </a:pPr>
            <a:r>
              <a:rPr lang="en-US" sz="950" i="1" dirty="0">
                <a:solidFill>
                  <a:schemeClr val="tx1">
                    <a:lumMod val="75000"/>
                    <a:lumOff val="25000"/>
                  </a:schemeClr>
                </a:solidFill>
                <a:latin typeface="Montserrat"/>
                <a:cs typeface="Segoe UI"/>
              </a:rPr>
              <a:t>$55 - $65 </a:t>
            </a:r>
            <a:r>
              <a:rPr lang="en-US" sz="950" b="1" i="1" dirty="0">
                <a:solidFill>
                  <a:schemeClr val="tx1">
                    <a:lumMod val="75000"/>
                    <a:lumOff val="25000"/>
                  </a:schemeClr>
                </a:solidFill>
                <a:latin typeface="Montserrat"/>
                <a:cs typeface="Segoe UI"/>
              </a:rPr>
              <a:t>• </a:t>
            </a:r>
            <a:r>
              <a:rPr lang="en-US" sz="950" i="1" dirty="0">
                <a:solidFill>
                  <a:schemeClr val="tx1">
                    <a:lumMod val="75000"/>
                    <a:lumOff val="25000"/>
                  </a:schemeClr>
                </a:solidFill>
                <a:latin typeface="Montserrat"/>
                <a:cs typeface="Segoe UI"/>
              </a:rPr>
              <a:t>Alpine Arts Center, Edwards</a:t>
            </a:r>
            <a:endParaRPr lang="en-US" sz="950" dirty="0">
              <a:solidFill>
                <a:schemeClr val="tx1">
                  <a:lumMod val="75000"/>
                  <a:lumOff val="25000"/>
                </a:schemeClr>
              </a:solidFill>
              <a:latin typeface="Montserrat"/>
              <a:cs typeface="Segoe UI"/>
            </a:endParaRPr>
          </a:p>
          <a:p>
            <a:pPr>
              <a:lnSpc>
                <a:spcPts val="1700"/>
              </a:lnSpc>
              <a:spcBef>
                <a:spcPts val="1200"/>
              </a:spcBef>
              <a:spcAft>
                <a:spcPts val="200"/>
              </a:spcAft>
            </a:pPr>
            <a:r>
              <a:rPr lang="en-US" sz="1400" dirty="0">
                <a:solidFill>
                  <a:schemeClr val="tx1">
                    <a:lumMod val="75000"/>
                    <a:lumOff val="25000"/>
                  </a:schemeClr>
                </a:solidFill>
                <a:latin typeface="Barlow Condensed Medium"/>
                <a:cs typeface="Segoe UI"/>
              </a:rPr>
              <a:t>SATURDAYS, 5:30 PM</a:t>
            </a:r>
          </a:p>
          <a:p>
            <a:pPr>
              <a:lnSpc>
                <a:spcPts val="1500"/>
              </a:lnSpc>
            </a:pPr>
            <a:r>
              <a:rPr lang="en-US" sz="950" b="1" dirty="0">
                <a:solidFill>
                  <a:schemeClr val="tx1">
                    <a:lumMod val="75000"/>
                    <a:lumOff val="25000"/>
                  </a:schemeClr>
                </a:solidFill>
                <a:latin typeface="Montserrat"/>
                <a:cs typeface="Segoe UI"/>
              </a:rPr>
              <a:t>Colorado Showcase</a:t>
            </a:r>
            <a:r>
              <a:rPr lang="en-US" sz="950" dirty="0">
                <a:solidFill>
                  <a:schemeClr val="tx1">
                    <a:lumMod val="75000"/>
                    <a:lumOff val="25000"/>
                  </a:schemeClr>
                </a:solidFill>
                <a:latin typeface="Montserrat"/>
                <a:cs typeface="Segoe UI"/>
              </a:rPr>
              <a:t> –Join in the fun of this Beaver Creek weekly event in which Colorado musicians take the stage in the village center for all to hear! </a:t>
            </a:r>
            <a:endParaRPr lang="en-US" sz="950">
              <a:solidFill>
                <a:schemeClr val="tx1">
                  <a:lumMod val="75000"/>
                  <a:lumOff val="25000"/>
                </a:schemeClr>
              </a:solidFill>
              <a:latin typeface="Montserrat"/>
              <a:cs typeface="Segoe UI"/>
            </a:endParaRPr>
          </a:p>
          <a:p>
            <a:pPr>
              <a:lnSpc>
                <a:spcPts val="1500"/>
              </a:lnSpc>
            </a:pPr>
            <a:r>
              <a:rPr lang="en-US" sz="950" i="1" dirty="0">
                <a:solidFill>
                  <a:schemeClr val="tx1">
                    <a:lumMod val="75000"/>
                    <a:lumOff val="25000"/>
                  </a:schemeClr>
                </a:solidFill>
                <a:latin typeface="Montserrat"/>
                <a:cs typeface="Segoe UI"/>
              </a:rPr>
              <a:t>Complimentary </a:t>
            </a:r>
            <a:r>
              <a:rPr lang="en-US" sz="950" b="1" i="1" dirty="0">
                <a:solidFill>
                  <a:schemeClr val="tx1">
                    <a:lumMod val="75000"/>
                    <a:lumOff val="25000"/>
                  </a:schemeClr>
                </a:solidFill>
                <a:latin typeface="Montserrat"/>
                <a:cs typeface="Segoe UI"/>
              </a:rPr>
              <a:t>•</a:t>
            </a:r>
            <a:r>
              <a:rPr lang="en-US" sz="950" i="1" dirty="0">
                <a:solidFill>
                  <a:schemeClr val="tx1">
                    <a:lumMod val="75000"/>
                    <a:lumOff val="25000"/>
                  </a:schemeClr>
                </a:solidFill>
                <a:latin typeface="Montserrat"/>
                <a:cs typeface="Segoe UI"/>
              </a:rPr>
              <a:t> Village center, Beaver Creek</a:t>
            </a:r>
            <a:endParaRPr lang="en-US" sz="950">
              <a:solidFill>
                <a:schemeClr val="tx1">
                  <a:lumMod val="75000"/>
                  <a:lumOff val="25000"/>
                </a:schemeClr>
              </a:solidFill>
              <a:latin typeface="Montserrat"/>
            </a:endParaRPr>
          </a:p>
          <a:p>
            <a:pPr>
              <a:lnSpc>
                <a:spcPts val="1700"/>
              </a:lnSpc>
              <a:spcBef>
                <a:spcPts val="1200"/>
              </a:spcBef>
              <a:spcAft>
                <a:spcPts val="200"/>
              </a:spcAft>
            </a:pPr>
            <a:r>
              <a:rPr lang="en-US" sz="1400" dirty="0">
                <a:solidFill>
                  <a:schemeClr val="tx1">
                    <a:lumMod val="75000"/>
                    <a:lumOff val="25000"/>
                  </a:schemeClr>
                </a:solidFill>
                <a:latin typeface="Barlow Condensed Medium"/>
                <a:cs typeface="Segoe UI"/>
              </a:rPr>
              <a:t>AUGUST 03, 11:00 AM</a:t>
            </a:r>
          </a:p>
          <a:p>
            <a:pPr>
              <a:lnSpc>
                <a:spcPts val="1500"/>
              </a:lnSpc>
            </a:pPr>
            <a:r>
              <a:rPr lang="en-US" sz="950" b="1" dirty="0">
                <a:solidFill>
                  <a:schemeClr val="tx1">
                    <a:lumMod val="75000"/>
                    <a:lumOff val="25000"/>
                  </a:schemeClr>
                </a:solidFill>
                <a:latin typeface="Montserrat"/>
                <a:cs typeface="Segoe UI"/>
              </a:rPr>
              <a:t>Beaver Creek Arts Festival</a:t>
            </a:r>
            <a:r>
              <a:rPr lang="en-US" sz="950" dirty="0">
                <a:solidFill>
                  <a:schemeClr val="tx1">
                    <a:lumMod val="75000"/>
                    <a:lumOff val="25000"/>
                  </a:schemeClr>
                </a:solidFill>
                <a:latin typeface="Montserrat"/>
                <a:cs typeface="Segoe UI"/>
              </a:rPr>
              <a:t> –Browse and purchase artwork from the nation's talented artists and fine crafters. </a:t>
            </a:r>
            <a:endParaRPr lang="en-US" sz="950">
              <a:solidFill>
                <a:schemeClr val="tx1">
                  <a:lumMod val="75000"/>
                  <a:lumOff val="25000"/>
                </a:schemeClr>
              </a:solidFill>
              <a:latin typeface="Montserrat"/>
              <a:cs typeface="Segoe UI"/>
            </a:endParaRPr>
          </a:p>
          <a:p>
            <a:pPr>
              <a:lnSpc>
                <a:spcPts val="1500"/>
              </a:lnSpc>
            </a:pPr>
            <a:r>
              <a:rPr lang="en-US" sz="950" i="1" dirty="0">
                <a:solidFill>
                  <a:schemeClr val="tx1">
                    <a:lumMod val="75000"/>
                    <a:lumOff val="25000"/>
                  </a:schemeClr>
                </a:solidFill>
                <a:latin typeface="Montserrat"/>
                <a:cs typeface="Segoe UI"/>
              </a:rPr>
              <a:t>Complimentary to attend</a:t>
            </a:r>
            <a:r>
              <a:rPr lang="en-US" sz="950" b="1" i="1" dirty="0">
                <a:solidFill>
                  <a:schemeClr val="tx1">
                    <a:lumMod val="75000"/>
                    <a:lumOff val="25000"/>
                  </a:schemeClr>
                </a:solidFill>
                <a:latin typeface="Montserrat"/>
                <a:cs typeface="Segoe UI"/>
              </a:rPr>
              <a:t> •</a:t>
            </a:r>
            <a:r>
              <a:rPr lang="en-US" sz="950" i="1" dirty="0">
                <a:solidFill>
                  <a:schemeClr val="tx1">
                    <a:lumMod val="75000"/>
                    <a:lumOff val="25000"/>
                  </a:schemeClr>
                </a:solidFill>
                <a:latin typeface="Montserrat"/>
                <a:cs typeface="Segoe UI"/>
              </a:rPr>
              <a:t> Village center, Beaver Creek</a:t>
            </a:r>
            <a:endParaRPr lang="en-US" sz="950" dirty="0">
              <a:solidFill>
                <a:schemeClr val="tx1">
                  <a:lumMod val="75000"/>
                  <a:lumOff val="25000"/>
                </a:schemeClr>
              </a:solidFill>
              <a:latin typeface="Montserrat"/>
            </a:endParaRPr>
          </a:p>
          <a:p>
            <a:pPr>
              <a:lnSpc>
                <a:spcPts val="1500"/>
              </a:lnSpc>
            </a:pPr>
            <a:endParaRPr lang="en-US" sz="950" i="1" dirty="0">
              <a:solidFill>
                <a:schemeClr val="tx1">
                  <a:lumMod val="75000"/>
                  <a:lumOff val="25000"/>
                </a:schemeClr>
              </a:solidFill>
              <a:latin typeface="Montserrat"/>
              <a:cs typeface="Segoe UI"/>
            </a:endParaRPr>
          </a:p>
        </p:txBody>
      </p:sp>
      <p:sp>
        <p:nvSpPr>
          <p:cNvPr id="11" name="object 82">
            <a:extLst>
              <a:ext uri="{FF2B5EF4-FFF2-40B4-BE49-F238E27FC236}">
                <a16:creationId xmlns:a16="http://schemas.microsoft.com/office/drawing/2014/main" id="{C77659B4-4EEF-8BD4-6C25-E3B1221FB0AA}"/>
              </a:ext>
            </a:extLst>
          </p:cNvPr>
          <p:cNvSpPr txBox="1"/>
          <p:nvPr/>
        </p:nvSpPr>
        <p:spPr>
          <a:xfrm>
            <a:off x="11888176" y="8402860"/>
            <a:ext cx="3137936" cy="1643966"/>
          </a:xfrm>
          <a:prstGeom prst="rect">
            <a:avLst/>
          </a:prstGeom>
        </p:spPr>
        <p:txBody>
          <a:bodyPr vert="horz" wrap="square" lIns="0" tIns="12700" rIns="0" bIns="0" rtlCol="0" anchor="t">
            <a:spAutoFit/>
          </a:bodyPr>
          <a:lstStyle/>
          <a:p>
            <a:pPr marR="5080" algn="l" defTabSz="457200" rtl="0">
              <a:lnSpc>
                <a:spcPct val="114599"/>
              </a:lnSpc>
              <a:spcBef>
                <a:spcPts val="100"/>
              </a:spcBef>
              <a:defRPr/>
            </a:pPr>
            <a:r>
              <a:rPr lang="en-US" sz="1200" b="1" kern="1200" dirty="0">
                <a:solidFill>
                  <a:schemeClr val="bg1"/>
                </a:solidFill>
                <a:latin typeface="Montserrat SemiBold"/>
                <a:ea typeface="+mn-ea"/>
                <a:cs typeface="Calibri"/>
              </a:rPr>
              <a:t>Contact the Front Desk</a:t>
            </a:r>
          </a:p>
          <a:p>
            <a:pPr marR="5080" algn="l" defTabSz="457200">
              <a:lnSpc>
                <a:spcPct val="114599"/>
              </a:lnSpc>
              <a:spcBef>
                <a:spcPts val="100"/>
              </a:spcBef>
              <a:defRPr/>
            </a:pPr>
            <a:r>
              <a:rPr lang="en-US" sz="1050" dirty="0">
                <a:solidFill>
                  <a:schemeClr val="bg1"/>
                </a:solidFill>
                <a:latin typeface="Montserrat"/>
                <a:cs typeface="Calibri"/>
              </a:rPr>
              <a:t>For questions or assistance, please contact the residence office at: EXT 60.</a:t>
            </a:r>
            <a:endParaRPr lang="en-US" dirty="0">
              <a:solidFill>
                <a:schemeClr val="bg1"/>
              </a:solidFill>
            </a:endParaRPr>
          </a:p>
          <a:p>
            <a:pPr marR="5080" algn="l" defTabSz="457200">
              <a:lnSpc>
                <a:spcPct val="114599"/>
              </a:lnSpc>
              <a:spcBef>
                <a:spcPts val="100"/>
              </a:spcBef>
              <a:defRPr/>
            </a:pPr>
            <a:r>
              <a:rPr lang="en-US" sz="1050" dirty="0">
                <a:solidFill>
                  <a:schemeClr val="bg1"/>
                </a:solidFill>
                <a:latin typeface="Montserrat"/>
                <a:ea typeface="+mn-ea"/>
                <a:cs typeface="Calibri"/>
              </a:rPr>
              <a:t>For questions or assistance when the residence office is closed, please contact the front desk at: EXT 50.</a:t>
            </a:r>
            <a:endParaRPr lang="en-US" sz="1050" b="0" i="0" u="none" strike="noStrike" cap="none" spc="0" normalizeH="0" baseline="0" noProof="0" dirty="0">
              <a:ln>
                <a:noFill/>
              </a:ln>
              <a:solidFill>
                <a:schemeClr val="bg1"/>
              </a:solidFill>
              <a:effectLst/>
              <a:uLnTx/>
              <a:uFillTx/>
              <a:latin typeface="Montserrat" pitchFamily="2" charset="77"/>
              <a:ea typeface="+mn-ea"/>
              <a:cs typeface="Calibri"/>
            </a:endParaRPr>
          </a:p>
          <a:p>
            <a:pPr marL="0" marR="5080" lvl="0" indent="0" algn="l" defTabSz="457200" rtl="0" eaLnBrk="1" fontAlgn="auto" latinLnBrk="0" hangingPunct="1">
              <a:lnSpc>
                <a:spcPct val="114599"/>
              </a:lnSpc>
              <a:spcBef>
                <a:spcPts val="100"/>
              </a:spcBef>
              <a:spcAft>
                <a:spcPts val="0"/>
              </a:spcAft>
              <a:buClrTx/>
              <a:buSzTx/>
              <a:buFontTx/>
              <a:buNone/>
              <a:tabLst/>
              <a:defRPr/>
            </a:pPr>
            <a:endParaRPr lang="en-US" sz="800" i="0" u="none" strike="noStrike" kern="1200" cap="none" spc="0" normalizeH="0" baseline="0" noProof="0" dirty="0">
              <a:ln>
                <a:noFill/>
              </a:ln>
              <a:solidFill>
                <a:srgbClr val="FFFFFF"/>
              </a:solidFill>
              <a:effectLst/>
              <a:uLnTx/>
              <a:uFillTx/>
              <a:latin typeface="Montserrat" pitchFamily="2" charset="77"/>
              <a:ea typeface="+mn-ea"/>
              <a:cs typeface="Calibri"/>
            </a:endParaRPr>
          </a:p>
          <a:p>
            <a:pPr marL="0" marR="5080" lvl="0" indent="0" algn="l" defTabSz="457200" rtl="0" eaLnBrk="1" fontAlgn="auto" latinLnBrk="0" hangingPunct="1">
              <a:lnSpc>
                <a:spcPct val="114599"/>
              </a:lnSpc>
              <a:spcBef>
                <a:spcPts val="100"/>
              </a:spcBef>
              <a:spcAft>
                <a:spcPts val="0"/>
              </a:spcAft>
              <a:buClrTx/>
              <a:buSzTx/>
              <a:buFontTx/>
              <a:buNone/>
              <a:tabLst/>
              <a:defRPr/>
            </a:pPr>
            <a:endParaRPr lang="en-US" sz="800" b="1" i="0" u="none" strike="noStrike" kern="1200" cap="none" spc="0" normalizeH="0" baseline="0" noProof="0" dirty="0">
              <a:ln>
                <a:noFill/>
              </a:ln>
              <a:solidFill>
                <a:srgbClr val="FFFFFF"/>
              </a:solidFill>
              <a:effectLst/>
              <a:uLnTx/>
              <a:uFillTx/>
              <a:latin typeface="Montserrat" pitchFamily="2" charset="77"/>
              <a:ea typeface="+mn-ea"/>
              <a:cs typeface="Calibri"/>
            </a:endParaRPr>
          </a:p>
          <a:p>
            <a:pPr marR="5080" algn="l" defTabSz="457200" rtl="0">
              <a:lnSpc>
                <a:spcPct val="114599"/>
              </a:lnSpc>
              <a:spcBef>
                <a:spcPts val="100"/>
              </a:spcBef>
              <a:defRPr/>
            </a:pPr>
            <a:endParaRPr lang="en-US" sz="800" kern="1200" dirty="0">
              <a:solidFill>
                <a:prstClr val="black"/>
              </a:solidFill>
              <a:latin typeface="Montserrat" pitchFamily="2" charset="77"/>
              <a:ea typeface="+mn-ea"/>
              <a:cs typeface="Calibri"/>
            </a:endParaRPr>
          </a:p>
        </p:txBody>
      </p:sp>
    </p:spTree>
    <p:extLst>
      <p:ext uri="{BB962C8B-B14F-4D97-AF65-F5344CB8AC3E}">
        <p14:creationId xmlns:p14="http://schemas.microsoft.com/office/powerpoint/2010/main" val="3046901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fb36a70-561b-4102-9c67-bb52e08c5e31" xsi:nil="true"/>
    <lcf76f155ced4ddcb4097134ff3c332f xmlns="d3d76091-52aa-47e7-bbb9-4195c902f3ee">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CC2FE31CD9F664E889166BB4E350C35" ma:contentTypeVersion="15" ma:contentTypeDescription="Create a new document." ma:contentTypeScope="" ma:versionID="9f297da34dc32f96b1b78e3f91352f13">
  <xsd:schema xmlns:xsd="http://www.w3.org/2001/XMLSchema" xmlns:xs="http://www.w3.org/2001/XMLSchema" xmlns:p="http://schemas.microsoft.com/office/2006/metadata/properties" xmlns:ns2="d3d76091-52aa-47e7-bbb9-4195c902f3ee" xmlns:ns3="ae2d3bb3-b822-486a-b2f9-b8b124150f4a" xmlns:ns4="afb36a70-561b-4102-9c67-bb52e08c5e31" targetNamespace="http://schemas.microsoft.com/office/2006/metadata/properties" ma:root="true" ma:fieldsID="b9fe5c9f1fe1cf37196083d99ac08303" ns2:_="" ns3:_="" ns4:_="">
    <xsd:import namespace="d3d76091-52aa-47e7-bbb9-4195c902f3ee"/>
    <xsd:import namespace="ae2d3bb3-b822-486a-b2f9-b8b124150f4a"/>
    <xsd:import namespace="afb36a70-561b-4102-9c67-bb52e08c5e3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LengthInSeconds" minOccurs="0"/>
                <xsd:element ref="ns2:MediaServiceObjectDetectorVersions" minOccurs="0"/>
                <xsd:element ref="ns2:MediaServiceGenerationTime" minOccurs="0"/>
                <xsd:element ref="ns2:MediaServiceEventHashCode" minOccurs="0"/>
                <xsd:element ref="ns2:lcf76f155ced4ddcb4097134ff3c332f" minOccurs="0"/>
                <xsd:element ref="ns4:TaxCatchAll"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d76091-52aa-47e7-bbb9-4195c902f3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6d4e8cb-c062-44c1-a705-8bc367ca517e"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e2d3bb3-b822-486a-b2f9-b8b124150f4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fb36a70-561b-4102-9c67-bb52e08c5e31"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df1bb0e6-19a9-40a8-90ff-acd958f1a829}" ma:internalName="TaxCatchAll" ma:showField="CatchAllData" ma:web="ae2d3bb3-b822-486a-b2f9-b8b124150f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52B19A7-3BBE-4638-AAC1-173076A3DEF2}">
  <ds:schemaRefs>
    <ds:schemaRef ds:uri="http://purl.org/dc/terms/"/>
    <ds:schemaRef ds:uri="http://schemas.microsoft.com/office/2006/documentManagement/types"/>
    <ds:schemaRef ds:uri="http://schemas.openxmlformats.org/package/2006/metadata/core-properties"/>
    <ds:schemaRef ds:uri="ae2d3bb3-b822-486a-b2f9-b8b124150f4a"/>
    <ds:schemaRef ds:uri="http://www.w3.org/XML/1998/namespace"/>
    <ds:schemaRef ds:uri="http://purl.org/dc/elements/1.1/"/>
    <ds:schemaRef ds:uri="http://schemas.microsoft.com/office/2006/metadata/properties"/>
    <ds:schemaRef ds:uri="http://purl.org/dc/dcmitype/"/>
    <ds:schemaRef ds:uri="http://schemas.microsoft.com/office/infopath/2007/PartnerControls"/>
    <ds:schemaRef ds:uri="afb36a70-561b-4102-9c67-bb52e08c5e31"/>
    <ds:schemaRef ds:uri="d3d76091-52aa-47e7-bbb9-4195c902f3ee"/>
  </ds:schemaRefs>
</ds:datastoreItem>
</file>

<file path=customXml/itemProps2.xml><?xml version="1.0" encoding="utf-8"?>
<ds:datastoreItem xmlns:ds="http://schemas.openxmlformats.org/officeDocument/2006/customXml" ds:itemID="{22E75A42-8203-4B71-895B-AB9726ED6FA4}">
  <ds:schemaRefs>
    <ds:schemaRef ds:uri="http://schemas.microsoft.com/sharepoint/v3/contenttype/forms"/>
  </ds:schemaRefs>
</ds:datastoreItem>
</file>

<file path=customXml/itemProps3.xml><?xml version="1.0" encoding="utf-8"?>
<ds:datastoreItem xmlns:ds="http://schemas.openxmlformats.org/officeDocument/2006/customXml" ds:itemID="{4D77EA0A-0F80-4284-BAD8-927D483CA6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d76091-52aa-47e7-bbb9-4195c902f3ee"/>
    <ds:schemaRef ds:uri="ae2d3bb3-b822-486a-b2f9-b8b124150f4a"/>
    <ds:schemaRef ds:uri="afb36a70-561b-4102-9c67-bb52e08c5e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55</TotalTime>
  <Words>2136</Words>
  <Application>Microsoft Office PowerPoint</Application>
  <PresentationFormat>Custom</PresentationFormat>
  <Paragraphs>128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MONTH  2023</dc:title>
  <dc:creator>Howell, Shannon</dc:creator>
  <cp:lastModifiedBy>Howell, Shannon</cp:lastModifiedBy>
  <cp:revision>3034</cp:revision>
  <dcterms:created xsi:type="dcterms:W3CDTF">2023-07-28T16:14:29Z</dcterms:created>
  <dcterms:modified xsi:type="dcterms:W3CDTF">2024-07-21T19:42:50Z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2023-07-21T00:00:00Z</vt:filetime>
  </property>
  <property fmtid="{D5CDD505-2E9C-101B-9397-08002B2CF9AE}" pid="3" name="Creator">
    <vt:lpwstr>Adobe InDesign 18.4 (Macintosh)</vt:lpwstr>
  </property>
  <property fmtid="{D5CDD505-2E9C-101B-9397-08002B2CF9AE}" pid="4" name="LastSaved">
    <vt:filetime>2023-07-28T00:00:00Z</vt:filetime>
  </property>
  <property fmtid="{D5CDD505-2E9C-101B-9397-08002B2CF9AE}" pid="5" name="Producer">
    <vt:lpwstr>Adobe PDF Library 17.0</vt:lpwstr>
  </property>
  <property fmtid="{D5CDD505-2E9C-101B-9397-08002B2CF9AE}" pid="6" name="ContentTypeId">
    <vt:lpwstr>0x010100BCC2FE31CD9F664E889166BB4E350C35</vt:lpwstr>
  </property>
  <property fmtid="{D5CDD505-2E9C-101B-9397-08002B2CF9AE}" pid="7" name="MediaServiceImageTags">
    <vt:lpwstr/>
  </property>
</Properties>
</file>